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00E258-8CDD-4107-9A07-03710F812EB4}" v="24" dt="2020-01-07T10:46:08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23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7400E258-8CDD-4107-9A07-03710F812EB4}"/>
    <pc:docChg chg="modSld modMainMaster">
      <pc:chgData name="Jan Pieter Kuijper" userId="11dce61d2819b281" providerId="LiveId" clId="{7400E258-8CDD-4107-9A07-03710F812EB4}" dt="2020-01-07T10:46:08.305" v="23" actId="207"/>
      <pc:docMkLst>
        <pc:docMk/>
      </pc:docMkLst>
      <pc:sldChg chg="modSp setBg">
        <pc:chgData name="Jan Pieter Kuijper" userId="11dce61d2819b281" providerId="LiveId" clId="{7400E258-8CDD-4107-9A07-03710F812EB4}" dt="2020-01-07T10:45:22.831" v="13" actId="207"/>
        <pc:sldMkLst>
          <pc:docMk/>
          <pc:sldMk cId="0" sldId="258"/>
        </pc:sldMkLst>
        <pc:spChg chg="mod">
          <ac:chgData name="Jan Pieter Kuijper" userId="11dce61d2819b281" providerId="LiveId" clId="{7400E258-8CDD-4107-9A07-03710F812EB4}" dt="2020-01-07T10:45:22.831" v="13" actId="207"/>
          <ac:spMkLst>
            <pc:docMk/>
            <pc:sldMk cId="0" sldId="258"/>
            <ac:spMk id="2050" creationId="{00000000-0000-0000-0000-000000000000}"/>
          </ac:spMkLst>
        </pc:spChg>
        <pc:picChg chg="mod">
          <ac:chgData name="Jan Pieter Kuijper" userId="11dce61d2819b281" providerId="LiveId" clId="{7400E258-8CDD-4107-9A07-03710F812EB4}" dt="2020-01-07T10:42:46.178" v="0" actId="14826"/>
          <ac:picMkLst>
            <pc:docMk/>
            <pc:sldMk cId="0" sldId="25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400E258-8CDD-4107-9A07-03710F812EB4}" dt="2020-01-07T10:45:27.484" v="14" actId="207"/>
        <pc:sldMkLst>
          <pc:docMk/>
          <pc:sldMk cId="0" sldId="259"/>
        </pc:sldMkLst>
        <pc:spChg chg="mod">
          <ac:chgData name="Jan Pieter Kuijper" userId="11dce61d2819b281" providerId="LiveId" clId="{7400E258-8CDD-4107-9A07-03710F812EB4}" dt="2020-01-07T10:45:27.484" v="14" actId="207"/>
          <ac:spMkLst>
            <pc:docMk/>
            <pc:sldMk cId="0" sldId="259"/>
            <ac:spMk id="3074" creationId="{00000000-0000-0000-0000-000000000000}"/>
          </ac:spMkLst>
        </pc:spChg>
        <pc:picChg chg="mod">
          <ac:chgData name="Jan Pieter Kuijper" userId="11dce61d2819b281" providerId="LiveId" clId="{7400E258-8CDD-4107-9A07-03710F812EB4}" dt="2020-01-07T10:42:59.159" v="1" actId="14826"/>
          <ac:picMkLst>
            <pc:docMk/>
            <pc:sldMk cId="0" sldId="25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400E258-8CDD-4107-9A07-03710F812EB4}" dt="2020-01-07T10:45:31.867" v="15" actId="207"/>
        <pc:sldMkLst>
          <pc:docMk/>
          <pc:sldMk cId="0" sldId="260"/>
        </pc:sldMkLst>
        <pc:spChg chg="mod">
          <ac:chgData name="Jan Pieter Kuijper" userId="11dce61d2819b281" providerId="LiveId" clId="{7400E258-8CDD-4107-9A07-03710F812EB4}" dt="2020-01-07T10:45:31.867" v="15" actId="207"/>
          <ac:spMkLst>
            <pc:docMk/>
            <pc:sldMk cId="0" sldId="260"/>
            <ac:spMk id="4098" creationId="{00000000-0000-0000-0000-000000000000}"/>
          </ac:spMkLst>
        </pc:spChg>
        <pc:picChg chg="mod">
          <ac:chgData name="Jan Pieter Kuijper" userId="11dce61d2819b281" providerId="LiveId" clId="{7400E258-8CDD-4107-9A07-03710F812EB4}" dt="2020-01-07T10:43:10.820" v="2" actId="14826"/>
          <ac:picMkLst>
            <pc:docMk/>
            <pc:sldMk cId="0" sldId="26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400E258-8CDD-4107-9A07-03710F812EB4}" dt="2020-01-07T10:45:36.795" v="16" actId="207"/>
        <pc:sldMkLst>
          <pc:docMk/>
          <pc:sldMk cId="0" sldId="261"/>
        </pc:sldMkLst>
        <pc:spChg chg="mod">
          <ac:chgData name="Jan Pieter Kuijper" userId="11dce61d2819b281" providerId="LiveId" clId="{7400E258-8CDD-4107-9A07-03710F812EB4}" dt="2020-01-07T10:45:36.795" v="16" actId="207"/>
          <ac:spMkLst>
            <pc:docMk/>
            <pc:sldMk cId="0" sldId="261"/>
            <ac:spMk id="5122" creationId="{00000000-0000-0000-0000-000000000000}"/>
          </ac:spMkLst>
        </pc:spChg>
        <pc:picChg chg="mod">
          <ac:chgData name="Jan Pieter Kuijper" userId="11dce61d2819b281" providerId="LiveId" clId="{7400E258-8CDD-4107-9A07-03710F812EB4}" dt="2020-01-07T10:43:23.296" v="3" actId="14826"/>
          <ac:picMkLst>
            <pc:docMk/>
            <pc:sldMk cId="0" sldId="26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400E258-8CDD-4107-9A07-03710F812EB4}" dt="2020-01-07T10:45:40.968" v="17" actId="207"/>
        <pc:sldMkLst>
          <pc:docMk/>
          <pc:sldMk cId="0" sldId="262"/>
        </pc:sldMkLst>
        <pc:spChg chg="mod">
          <ac:chgData name="Jan Pieter Kuijper" userId="11dce61d2819b281" providerId="LiveId" clId="{7400E258-8CDD-4107-9A07-03710F812EB4}" dt="2020-01-07T10:45:40.968" v="17" actId="207"/>
          <ac:spMkLst>
            <pc:docMk/>
            <pc:sldMk cId="0" sldId="262"/>
            <ac:spMk id="6146" creationId="{00000000-0000-0000-0000-000000000000}"/>
          </ac:spMkLst>
        </pc:spChg>
        <pc:picChg chg="mod">
          <ac:chgData name="Jan Pieter Kuijper" userId="11dce61d2819b281" providerId="LiveId" clId="{7400E258-8CDD-4107-9A07-03710F812EB4}" dt="2020-01-07T10:43:39.357" v="4" actId="14826"/>
          <ac:picMkLst>
            <pc:docMk/>
            <pc:sldMk cId="0" sldId="26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400E258-8CDD-4107-9A07-03710F812EB4}" dt="2020-01-07T10:45:45.763" v="18" actId="207"/>
        <pc:sldMkLst>
          <pc:docMk/>
          <pc:sldMk cId="0" sldId="263"/>
        </pc:sldMkLst>
        <pc:spChg chg="mod">
          <ac:chgData name="Jan Pieter Kuijper" userId="11dce61d2819b281" providerId="LiveId" clId="{7400E258-8CDD-4107-9A07-03710F812EB4}" dt="2020-01-07T10:45:45.763" v="18" actId="207"/>
          <ac:spMkLst>
            <pc:docMk/>
            <pc:sldMk cId="0" sldId="263"/>
            <ac:spMk id="7170" creationId="{00000000-0000-0000-0000-000000000000}"/>
          </ac:spMkLst>
        </pc:spChg>
        <pc:picChg chg="mod">
          <ac:chgData name="Jan Pieter Kuijper" userId="11dce61d2819b281" providerId="LiveId" clId="{7400E258-8CDD-4107-9A07-03710F812EB4}" dt="2020-01-07T10:43:51.719" v="5" actId="14826"/>
          <ac:picMkLst>
            <pc:docMk/>
            <pc:sldMk cId="0" sldId="26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400E258-8CDD-4107-9A07-03710F812EB4}" dt="2020-01-07T10:45:50.685" v="19" actId="207"/>
        <pc:sldMkLst>
          <pc:docMk/>
          <pc:sldMk cId="0" sldId="264"/>
        </pc:sldMkLst>
        <pc:spChg chg="mod">
          <ac:chgData name="Jan Pieter Kuijper" userId="11dce61d2819b281" providerId="LiveId" clId="{7400E258-8CDD-4107-9A07-03710F812EB4}" dt="2020-01-07T10:45:50.685" v="19" actId="207"/>
          <ac:spMkLst>
            <pc:docMk/>
            <pc:sldMk cId="0" sldId="264"/>
            <ac:spMk id="8194" creationId="{00000000-0000-0000-0000-000000000000}"/>
          </ac:spMkLst>
        </pc:spChg>
        <pc:picChg chg="mod">
          <ac:chgData name="Jan Pieter Kuijper" userId="11dce61d2819b281" providerId="LiveId" clId="{7400E258-8CDD-4107-9A07-03710F812EB4}" dt="2020-01-07T10:44:10.938" v="6" actId="14826"/>
          <ac:picMkLst>
            <pc:docMk/>
            <pc:sldMk cId="0" sldId="26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400E258-8CDD-4107-9A07-03710F812EB4}" dt="2020-01-07T10:45:55.058" v="20" actId="207"/>
        <pc:sldMkLst>
          <pc:docMk/>
          <pc:sldMk cId="0" sldId="265"/>
        </pc:sldMkLst>
        <pc:spChg chg="mod">
          <ac:chgData name="Jan Pieter Kuijper" userId="11dce61d2819b281" providerId="LiveId" clId="{7400E258-8CDD-4107-9A07-03710F812EB4}" dt="2020-01-07T10:45:55.058" v="20" actId="207"/>
          <ac:spMkLst>
            <pc:docMk/>
            <pc:sldMk cId="0" sldId="265"/>
            <ac:spMk id="9218" creationId="{00000000-0000-0000-0000-000000000000}"/>
          </ac:spMkLst>
        </pc:spChg>
        <pc:picChg chg="mod">
          <ac:chgData name="Jan Pieter Kuijper" userId="11dce61d2819b281" providerId="LiveId" clId="{7400E258-8CDD-4107-9A07-03710F812EB4}" dt="2020-01-07T10:44:23.588" v="7" actId="14826"/>
          <ac:picMkLst>
            <pc:docMk/>
            <pc:sldMk cId="0" sldId="26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400E258-8CDD-4107-9A07-03710F812EB4}" dt="2020-01-07T10:45:59.454" v="21" actId="207"/>
        <pc:sldMkLst>
          <pc:docMk/>
          <pc:sldMk cId="0" sldId="266"/>
        </pc:sldMkLst>
        <pc:spChg chg="mod">
          <ac:chgData name="Jan Pieter Kuijper" userId="11dce61d2819b281" providerId="LiveId" clId="{7400E258-8CDD-4107-9A07-03710F812EB4}" dt="2020-01-07T10:45:59.454" v="21" actId="207"/>
          <ac:spMkLst>
            <pc:docMk/>
            <pc:sldMk cId="0" sldId="266"/>
            <ac:spMk id="10242" creationId="{00000000-0000-0000-0000-000000000000}"/>
          </ac:spMkLst>
        </pc:spChg>
        <pc:picChg chg="mod">
          <ac:chgData name="Jan Pieter Kuijper" userId="11dce61d2819b281" providerId="LiveId" clId="{7400E258-8CDD-4107-9A07-03710F812EB4}" dt="2020-01-07T10:44:37.682" v="8" actId="14826"/>
          <ac:picMkLst>
            <pc:docMk/>
            <pc:sldMk cId="0" sldId="26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400E258-8CDD-4107-9A07-03710F812EB4}" dt="2020-01-07T10:46:03.910" v="22" actId="207"/>
        <pc:sldMkLst>
          <pc:docMk/>
          <pc:sldMk cId="0" sldId="267"/>
        </pc:sldMkLst>
        <pc:spChg chg="mod">
          <ac:chgData name="Jan Pieter Kuijper" userId="11dce61d2819b281" providerId="LiveId" clId="{7400E258-8CDD-4107-9A07-03710F812EB4}" dt="2020-01-07T10:46:03.910" v="22" actId="207"/>
          <ac:spMkLst>
            <pc:docMk/>
            <pc:sldMk cId="0" sldId="267"/>
            <ac:spMk id="11266" creationId="{00000000-0000-0000-0000-000000000000}"/>
          </ac:spMkLst>
        </pc:spChg>
        <pc:picChg chg="mod">
          <ac:chgData name="Jan Pieter Kuijper" userId="11dce61d2819b281" providerId="LiveId" clId="{7400E258-8CDD-4107-9A07-03710F812EB4}" dt="2020-01-07T10:44:50.033" v="9" actId="14826"/>
          <ac:picMkLst>
            <pc:docMk/>
            <pc:sldMk cId="0" sldId="26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400E258-8CDD-4107-9A07-03710F812EB4}" dt="2020-01-07T10:46:08.305" v="23" actId="207"/>
        <pc:sldMkLst>
          <pc:docMk/>
          <pc:sldMk cId="0" sldId="268"/>
        </pc:sldMkLst>
        <pc:spChg chg="mod">
          <ac:chgData name="Jan Pieter Kuijper" userId="11dce61d2819b281" providerId="LiveId" clId="{7400E258-8CDD-4107-9A07-03710F812EB4}" dt="2020-01-07T10:46:08.305" v="23" actId="207"/>
          <ac:spMkLst>
            <pc:docMk/>
            <pc:sldMk cId="0" sldId="268"/>
            <ac:spMk id="12290" creationId="{00000000-0000-0000-0000-000000000000}"/>
          </ac:spMkLst>
        </pc:spChg>
        <pc:picChg chg="mod">
          <ac:chgData name="Jan Pieter Kuijper" userId="11dce61d2819b281" providerId="LiveId" clId="{7400E258-8CDD-4107-9A07-03710F812EB4}" dt="2020-01-07T10:45:01.897" v="10" actId="14826"/>
          <ac:picMkLst>
            <pc:docMk/>
            <pc:sldMk cId="0" sldId="268"/>
            <ac:picMk id="2" creationId="{00000000-0000-0000-0000-000000000000}"/>
          </ac:picMkLst>
        </pc:picChg>
      </pc:sldChg>
      <pc:sldMasterChg chg="setBg modSldLayout">
        <pc:chgData name="Jan Pieter Kuijper" userId="11dce61d2819b281" providerId="LiveId" clId="{7400E258-8CDD-4107-9A07-03710F812EB4}" dt="2020-01-07T10:45:15.139" v="12"/>
        <pc:sldMasterMkLst>
          <pc:docMk/>
          <pc:sldMasterMk cId="0" sldId="2147483648"/>
        </pc:sldMasterMkLst>
        <pc:sldLayoutChg chg="setBg">
          <pc:chgData name="Jan Pieter Kuijper" userId="11dce61d2819b281" providerId="LiveId" clId="{7400E258-8CDD-4107-9A07-03710F812EB4}" dt="2020-01-07T10:45:15.139" v="12"/>
          <pc:sldLayoutMkLst>
            <pc:docMk/>
            <pc:sldMasterMk cId="0" sldId="2147483648"/>
            <pc:sldLayoutMk cId="3634396097" sldId="2147483649"/>
          </pc:sldLayoutMkLst>
        </pc:sldLayoutChg>
        <pc:sldLayoutChg chg="setBg">
          <pc:chgData name="Jan Pieter Kuijper" userId="11dce61d2819b281" providerId="LiveId" clId="{7400E258-8CDD-4107-9A07-03710F812EB4}" dt="2020-01-07T10:45:15.139" v="12"/>
          <pc:sldLayoutMkLst>
            <pc:docMk/>
            <pc:sldMasterMk cId="0" sldId="2147483648"/>
            <pc:sldLayoutMk cId="997953124" sldId="2147483650"/>
          </pc:sldLayoutMkLst>
        </pc:sldLayoutChg>
        <pc:sldLayoutChg chg="setBg">
          <pc:chgData name="Jan Pieter Kuijper" userId="11dce61d2819b281" providerId="LiveId" clId="{7400E258-8CDD-4107-9A07-03710F812EB4}" dt="2020-01-07T10:45:15.139" v="12"/>
          <pc:sldLayoutMkLst>
            <pc:docMk/>
            <pc:sldMasterMk cId="0" sldId="2147483648"/>
            <pc:sldLayoutMk cId="529184403" sldId="2147483651"/>
          </pc:sldLayoutMkLst>
        </pc:sldLayoutChg>
        <pc:sldLayoutChg chg="setBg">
          <pc:chgData name="Jan Pieter Kuijper" userId="11dce61d2819b281" providerId="LiveId" clId="{7400E258-8CDD-4107-9A07-03710F812EB4}" dt="2020-01-07T10:45:15.139" v="12"/>
          <pc:sldLayoutMkLst>
            <pc:docMk/>
            <pc:sldMasterMk cId="0" sldId="2147483648"/>
            <pc:sldLayoutMk cId="4201711267" sldId="2147483652"/>
          </pc:sldLayoutMkLst>
        </pc:sldLayoutChg>
        <pc:sldLayoutChg chg="setBg">
          <pc:chgData name="Jan Pieter Kuijper" userId="11dce61d2819b281" providerId="LiveId" clId="{7400E258-8CDD-4107-9A07-03710F812EB4}" dt="2020-01-07T10:45:15.139" v="12"/>
          <pc:sldLayoutMkLst>
            <pc:docMk/>
            <pc:sldMasterMk cId="0" sldId="2147483648"/>
            <pc:sldLayoutMk cId="2490208375" sldId="2147483653"/>
          </pc:sldLayoutMkLst>
        </pc:sldLayoutChg>
        <pc:sldLayoutChg chg="setBg">
          <pc:chgData name="Jan Pieter Kuijper" userId="11dce61d2819b281" providerId="LiveId" clId="{7400E258-8CDD-4107-9A07-03710F812EB4}" dt="2020-01-07T10:45:15.139" v="12"/>
          <pc:sldLayoutMkLst>
            <pc:docMk/>
            <pc:sldMasterMk cId="0" sldId="2147483648"/>
            <pc:sldLayoutMk cId="590893601" sldId="2147483654"/>
          </pc:sldLayoutMkLst>
        </pc:sldLayoutChg>
        <pc:sldLayoutChg chg="setBg">
          <pc:chgData name="Jan Pieter Kuijper" userId="11dce61d2819b281" providerId="LiveId" clId="{7400E258-8CDD-4107-9A07-03710F812EB4}" dt="2020-01-07T10:45:15.139" v="12"/>
          <pc:sldLayoutMkLst>
            <pc:docMk/>
            <pc:sldMasterMk cId="0" sldId="2147483648"/>
            <pc:sldLayoutMk cId="2054498927" sldId="2147483655"/>
          </pc:sldLayoutMkLst>
        </pc:sldLayoutChg>
        <pc:sldLayoutChg chg="setBg">
          <pc:chgData name="Jan Pieter Kuijper" userId="11dce61d2819b281" providerId="LiveId" clId="{7400E258-8CDD-4107-9A07-03710F812EB4}" dt="2020-01-07T10:45:15.139" v="12"/>
          <pc:sldLayoutMkLst>
            <pc:docMk/>
            <pc:sldMasterMk cId="0" sldId="2147483648"/>
            <pc:sldLayoutMk cId="3323345355" sldId="2147483656"/>
          </pc:sldLayoutMkLst>
        </pc:sldLayoutChg>
        <pc:sldLayoutChg chg="setBg">
          <pc:chgData name="Jan Pieter Kuijper" userId="11dce61d2819b281" providerId="LiveId" clId="{7400E258-8CDD-4107-9A07-03710F812EB4}" dt="2020-01-07T10:45:15.139" v="12"/>
          <pc:sldLayoutMkLst>
            <pc:docMk/>
            <pc:sldMasterMk cId="0" sldId="2147483648"/>
            <pc:sldLayoutMk cId="2168623993" sldId="2147483657"/>
          </pc:sldLayoutMkLst>
        </pc:sldLayoutChg>
        <pc:sldLayoutChg chg="setBg">
          <pc:chgData name="Jan Pieter Kuijper" userId="11dce61d2819b281" providerId="LiveId" clId="{7400E258-8CDD-4107-9A07-03710F812EB4}" dt="2020-01-07T10:45:15.139" v="12"/>
          <pc:sldLayoutMkLst>
            <pc:docMk/>
            <pc:sldMasterMk cId="0" sldId="2147483648"/>
            <pc:sldLayoutMk cId="3711871959" sldId="2147483658"/>
          </pc:sldLayoutMkLst>
        </pc:sldLayoutChg>
        <pc:sldLayoutChg chg="setBg">
          <pc:chgData name="Jan Pieter Kuijper" userId="11dce61d2819b281" providerId="LiveId" clId="{7400E258-8CDD-4107-9A07-03710F812EB4}" dt="2020-01-07T10:45:15.139" v="12"/>
          <pc:sldLayoutMkLst>
            <pc:docMk/>
            <pc:sldMasterMk cId="0" sldId="2147483648"/>
            <pc:sldLayoutMk cId="6435909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61118-57F5-4B6A-BFF5-F05F0E5EBE5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3439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151C9-172C-4172-B0D0-50AE05A6C4B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1187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95927-2BAA-4F3B-934B-729EE001AA4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435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1DEBF-F915-4FEF-9390-B7E18A8759D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9795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320C2-E550-4C60-9028-56EB4E6E0F0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2918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915A9-904C-4EC3-9ED0-C7A71468E97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0171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6F497-5D92-4D0B-B2E6-75C362550A7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9020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76A18-8909-4D63-9D5F-48624B27154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9089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CE031-CEFC-41A8-BFDB-00C54488FDD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5449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3F1AE-66A5-471A-936F-BCD1D5519C0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2334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D229C-380C-4706-BDEF-BEC6FDF0D29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6862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D075DF6-DB3C-47AF-9AE1-00B008C26DD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74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273"/>
            <a:ext cx="9017000" cy="431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74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273"/>
            <a:ext cx="9017000" cy="431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74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84" y="635000"/>
            <a:ext cx="9014232" cy="43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74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273"/>
            <a:ext cx="9017000" cy="431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74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273"/>
            <a:ext cx="9017000" cy="431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74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273"/>
            <a:ext cx="9017000" cy="431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74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86" y="634999"/>
            <a:ext cx="9016228" cy="425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74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273"/>
            <a:ext cx="9017000" cy="431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74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273"/>
            <a:ext cx="9017000" cy="431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74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273"/>
            <a:ext cx="9017000" cy="431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74 (DNP)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273"/>
            <a:ext cx="9017000" cy="431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198</Words>
  <Application>Microsoft Office PowerPoint</Application>
  <PresentationFormat>Diavoorstelling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42</cp:revision>
  <dcterms:created xsi:type="dcterms:W3CDTF">2004-09-21T10:26:12Z</dcterms:created>
  <dcterms:modified xsi:type="dcterms:W3CDTF">2020-01-07T10:46:14Z</dcterms:modified>
</cp:coreProperties>
</file>