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61118-57F5-4B6A-BFF5-F05F0E5EBE5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34396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151C9-172C-4172-B0D0-50AE05A6C4B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1187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95927-2BAA-4F3B-934B-729EE001AA4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4359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1DEBF-F915-4FEF-9390-B7E18A8759D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97953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320C2-E550-4C60-9028-56EB4E6E0F0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29184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915A9-904C-4EC3-9ED0-C7A71468E97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01711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6F497-5D92-4D0B-B2E6-75C362550A7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9020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76A18-8909-4D63-9D5F-48624B27154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90893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CE031-CEFC-41A8-BFDB-00C54488FDD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5449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3F1AE-66A5-471A-936F-BCD1D5519C0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23345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D229C-380C-4706-BDEF-BEC6FDF0D29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6862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D075DF6-DB3C-47AF-9AE1-00B008C26DD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74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20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74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20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74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06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74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20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74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20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74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20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74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258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74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20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74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20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74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20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74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20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55</Words>
  <Application>Microsoft Office PowerPoint</Application>
  <PresentationFormat>Diavoorstelling (4:3)</PresentationFormat>
  <Paragraphs>11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42</cp:revision>
  <dcterms:created xsi:type="dcterms:W3CDTF">2004-09-21T10:26:12Z</dcterms:created>
  <dcterms:modified xsi:type="dcterms:W3CDTF">2020-01-07T05:51:03Z</dcterms:modified>
</cp:coreProperties>
</file>