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9A773-8C40-43DE-8B4F-AB500B77C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4D879DE-6871-41ED-A57E-3BC669907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E7CF04-2DC9-42C6-98B3-E160AE9B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4E0070-FA09-4FA9-8057-A1816ACF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D7FDBE-D60F-4D5E-A3BF-AF2E3983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83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59F70-2042-44FC-A118-3AE99D19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96E0E2-50D5-46FE-9246-9FD8BAADB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42E2B2-B524-48D5-A160-66F112C3D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59DD67-AEAE-4DB3-BF6A-A049F2956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11C692-8078-46FE-818D-50769E99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17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C4F21F5-CCB0-4357-A85B-0B6F06C37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AFC401-5102-4DBD-84FF-C80BEA633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747D22-99E9-447D-AA9B-CDDB37994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391E92-F774-4277-99C5-1EFB4D389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AFD2F1-A4DD-4579-8323-7623C7F7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16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6AC4C-BE3E-4E16-810C-8C44F7CD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5E517C-8DE8-448B-ABB2-1704179D4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D92712-9F8F-45A4-B132-0A6328FCE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051E76-701A-4B1E-8ACA-CD6AC1AC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C89E77-881E-4EBC-BF29-F53E763E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3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F15C9-ABFD-4489-9B8E-C510C093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1F9C70-0BCC-49C0-8603-A59235642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6C92BC-9C1F-4D4D-A627-1CF03C1E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CBEE5A-205E-4844-91DE-76A32E6E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1059A0-6F28-4C5A-9D3A-30FD1ED7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05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FD75A-D915-44C4-AD17-F652D4D8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6E2BC1-876F-463B-8061-44D78D4B6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9501C6-D4E3-4734-993F-A23B841C21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4F6208-CE2E-467B-ACBA-5E6C4572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E2607D-9BE0-4348-884F-EC8C0970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E2F6A5-4C3B-4F83-9E0A-E8890974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08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A2916-CF08-4FB7-9F4D-CEDAA129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DF9C97-5A6A-443C-A6E2-CD1447EC3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D171-1047-45E3-B113-8FC94D1D3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B2713AA-2415-4C52-AAE0-2FC731354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9A6FCB-62A6-49FF-AE4A-67D4FFA69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1098330-7F42-488D-BE9D-938CD873A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7DA8ECC-3472-4D8F-9DF2-57ECB012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C4DBA0-FF5E-4481-B7A8-792EDB67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10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07826-87F3-43A0-ADB1-C16777A9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1F4DEED-7B4A-4694-B027-8E924D1DD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85515F6-F1D5-4C10-B2BE-934881FB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A7C4E8B-914D-4984-B1C0-8FB426AE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73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BD8EBE-39ED-4757-9B12-7523F315A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049041C-A644-490D-8EBF-7FB85F105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8C10E25-AB29-4876-A0C7-2121A97C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43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53B711-47FE-4319-92A4-E6C357E0A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B31117-B1A3-4031-AAB8-84FE2D9F5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FA906EF-99BB-4E5C-A1BB-3C9FBF266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C534E5-1511-4FDA-B4B0-CC73DD6A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876C9C-B9A1-445A-B6ED-FC33332F8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DF369C-1B29-4769-BDE2-BFD34C89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5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5F52BD-5D14-4E94-8D01-21F91C09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422F12D-BBE9-4269-95C7-6C2445A204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550E88-A847-476F-9ED8-6885E049F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5E98681-20A3-48D3-9438-0E6646BF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A0942D-74E6-46DC-B942-07E747C0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CBEEEF-A270-40C9-A21D-0E84745B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14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3F72F25-CB58-47D9-AC9E-CB4FCB3E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CF7D6C-DAD7-4598-9199-F3A6DB22B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8F8879-0119-4E96-B061-9E32F32C6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EFA2-0E19-436C-AD31-90AB44E14B7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3210CF-9173-4ED4-A95C-3BAE80C46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6DA107-C728-4636-A9E4-8CB4B9D28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6E04-C64D-435B-AB88-5B253C4EFA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013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85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9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74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Breedbeeld</PresentationFormat>
  <Paragraphs>11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2022-02-05T11:06:57Z</dcterms:created>
  <dcterms:modified xsi:type="dcterms:W3CDTF">2022-02-05T11:07:43Z</dcterms:modified>
</cp:coreProperties>
</file>