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227752-EC84-4F26-BA13-B26FF060B7E5}" v="35" dt="2020-02-25T07:28:1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CB227752-EC84-4F26-BA13-B26FF060B7E5}"/>
    <pc:docChg chg="modSld modMainMaster">
      <pc:chgData name="Jan Pieter Kuijper" userId="11dce61d2819b281" providerId="LiveId" clId="{CB227752-EC84-4F26-BA13-B26FF060B7E5}" dt="2020-02-25T07:28:12.170" v="34" actId="207"/>
      <pc:docMkLst>
        <pc:docMk/>
      </pc:docMkLst>
      <pc:sldChg chg="modSp setBg">
        <pc:chgData name="Jan Pieter Kuijper" userId="11dce61d2819b281" providerId="LiveId" clId="{CB227752-EC84-4F26-BA13-B26FF060B7E5}" dt="2020-02-25T07:27:07.132" v="19" actId="207"/>
        <pc:sldMkLst>
          <pc:docMk/>
          <pc:sldMk cId="0" sldId="258"/>
        </pc:sldMkLst>
        <pc:spChg chg="mod">
          <ac:chgData name="Jan Pieter Kuijper" userId="11dce61d2819b281" providerId="LiveId" clId="{CB227752-EC84-4F26-BA13-B26FF060B7E5}" dt="2020-02-25T07:27:07.132" v="19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3:50.057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11.475" v="20" actId="207"/>
        <pc:sldMkLst>
          <pc:docMk/>
          <pc:sldMk cId="0" sldId="260"/>
        </pc:sldMkLst>
        <pc:spChg chg="mod">
          <ac:chgData name="Jan Pieter Kuijper" userId="11dce61d2819b281" providerId="LiveId" clId="{CB227752-EC84-4F26-BA13-B26FF060B7E5}" dt="2020-02-25T07:27:11.475" v="20" actId="207"/>
          <ac:spMkLst>
            <pc:docMk/>
            <pc:sldMk cId="0" sldId="260"/>
            <ac:spMk id="3074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4:00.799" v="1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16.452" v="21" actId="207"/>
        <pc:sldMkLst>
          <pc:docMk/>
          <pc:sldMk cId="0" sldId="261"/>
        </pc:sldMkLst>
        <pc:spChg chg="mod">
          <ac:chgData name="Jan Pieter Kuijper" userId="11dce61d2819b281" providerId="LiveId" clId="{CB227752-EC84-4F26-BA13-B26FF060B7E5}" dt="2020-02-25T07:27:16.452" v="21" actId="207"/>
          <ac:spMkLst>
            <pc:docMk/>
            <pc:sldMk cId="0" sldId="261"/>
            <ac:spMk id="4098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4:13.460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20.564" v="22" actId="207"/>
        <pc:sldMkLst>
          <pc:docMk/>
          <pc:sldMk cId="0" sldId="262"/>
        </pc:sldMkLst>
        <pc:spChg chg="mod">
          <ac:chgData name="Jan Pieter Kuijper" userId="11dce61d2819b281" providerId="LiveId" clId="{CB227752-EC84-4F26-BA13-B26FF060B7E5}" dt="2020-02-25T07:27:20.564" v="22" actId="207"/>
          <ac:spMkLst>
            <pc:docMk/>
            <pc:sldMk cId="0" sldId="262"/>
            <ac:spMk id="5122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4:24.579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25.783" v="23" actId="207"/>
        <pc:sldMkLst>
          <pc:docMk/>
          <pc:sldMk cId="0" sldId="263"/>
        </pc:sldMkLst>
        <pc:spChg chg="mod">
          <ac:chgData name="Jan Pieter Kuijper" userId="11dce61d2819b281" providerId="LiveId" clId="{CB227752-EC84-4F26-BA13-B26FF060B7E5}" dt="2020-02-25T07:27:25.783" v="23" actId="207"/>
          <ac:spMkLst>
            <pc:docMk/>
            <pc:sldMk cId="0" sldId="263"/>
            <ac:spMk id="6146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4:35.728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30.740" v="24" actId="207"/>
        <pc:sldMkLst>
          <pc:docMk/>
          <pc:sldMk cId="0" sldId="264"/>
        </pc:sldMkLst>
        <pc:spChg chg="mod">
          <ac:chgData name="Jan Pieter Kuijper" userId="11dce61d2819b281" providerId="LiveId" clId="{CB227752-EC84-4F26-BA13-B26FF060B7E5}" dt="2020-02-25T07:27:30.740" v="24" actId="207"/>
          <ac:spMkLst>
            <pc:docMk/>
            <pc:sldMk cId="0" sldId="264"/>
            <ac:spMk id="7170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4:46.646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35.210" v="25" actId="207"/>
        <pc:sldMkLst>
          <pc:docMk/>
          <pc:sldMk cId="0" sldId="265"/>
        </pc:sldMkLst>
        <pc:spChg chg="mod">
          <ac:chgData name="Jan Pieter Kuijper" userId="11dce61d2819b281" providerId="LiveId" clId="{CB227752-EC84-4F26-BA13-B26FF060B7E5}" dt="2020-02-25T07:27:35.210" v="25" actId="207"/>
          <ac:spMkLst>
            <pc:docMk/>
            <pc:sldMk cId="0" sldId="265"/>
            <ac:spMk id="8194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4:56.855" v="7" actId="14826"/>
          <ac:picMkLst>
            <pc:docMk/>
            <pc:sldMk cId="0" sldId="265"/>
            <ac:picMk id="8195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39.525" v="26" actId="207"/>
        <pc:sldMkLst>
          <pc:docMk/>
          <pc:sldMk cId="0" sldId="266"/>
        </pc:sldMkLst>
        <pc:spChg chg="mod">
          <ac:chgData name="Jan Pieter Kuijper" userId="11dce61d2819b281" providerId="LiveId" clId="{CB227752-EC84-4F26-BA13-B26FF060B7E5}" dt="2020-02-25T07:27:39.525" v="26" actId="207"/>
          <ac:spMkLst>
            <pc:docMk/>
            <pc:sldMk cId="0" sldId="266"/>
            <ac:spMk id="9218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5:09.331" v="8" actId="14826"/>
          <ac:picMkLst>
            <pc:docMk/>
            <pc:sldMk cId="0" sldId="266"/>
            <ac:picMk id="9219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43.508" v="27" actId="207"/>
        <pc:sldMkLst>
          <pc:docMk/>
          <pc:sldMk cId="0" sldId="267"/>
        </pc:sldMkLst>
        <pc:spChg chg="mod">
          <ac:chgData name="Jan Pieter Kuijper" userId="11dce61d2819b281" providerId="LiveId" clId="{CB227752-EC84-4F26-BA13-B26FF060B7E5}" dt="2020-02-25T07:27:43.508" v="27" actId="207"/>
          <ac:spMkLst>
            <pc:docMk/>
            <pc:sldMk cId="0" sldId="267"/>
            <ac:spMk id="10242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5:19.327" v="9" actId="14826"/>
          <ac:picMkLst>
            <pc:docMk/>
            <pc:sldMk cId="0" sldId="267"/>
            <ac:picMk id="10243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47.345" v="28" actId="207"/>
        <pc:sldMkLst>
          <pc:docMk/>
          <pc:sldMk cId="0" sldId="268"/>
        </pc:sldMkLst>
        <pc:spChg chg="mod">
          <ac:chgData name="Jan Pieter Kuijper" userId="11dce61d2819b281" providerId="LiveId" clId="{CB227752-EC84-4F26-BA13-B26FF060B7E5}" dt="2020-02-25T07:27:47.345" v="28" actId="207"/>
          <ac:spMkLst>
            <pc:docMk/>
            <pc:sldMk cId="0" sldId="268"/>
            <ac:spMk id="11266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5:29.298" v="10" actId="14826"/>
          <ac:picMkLst>
            <pc:docMk/>
            <pc:sldMk cId="0" sldId="268"/>
            <ac:picMk id="11267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51.048" v="29" actId="207"/>
        <pc:sldMkLst>
          <pc:docMk/>
          <pc:sldMk cId="0" sldId="269"/>
        </pc:sldMkLst>
        <pc:spChg chg="mod">
          <ac:chgData name="Jan Pieter Kuijper" userId="11dce61d2819b281" providerId="LiveId" clId="{CB227752-EC84-4F26-BA13-B26FF060B7E5}" dt="2020-02-25T07:27:51.048" v="29" actId="207"/>
          <ac:spMkLst>
            <pc:docMk/>
            <pc:sldMk cId="0" sldId="269"/>
            <ac:spMk id="12290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5:41.404" v="11" actId="14826"/>
          <ac:picMkLst>
            <pc:docMk/>
            <pc:sldMk cId="0" sldId="269"/>
            <ac:picMk id="12291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55.440" v="30" actId="207"/>
        <pc:sldMkLst>
          <pc:docMk/>
          <pc:sldMk cId="0" sldId="270"/>
        </pc:sldMkLst>
        <pc:spChg chg="mod">
          <ac:chgData name="Jan Pieter Kuijper" userId="11dce61d2819b281" providerId="LiveId" clId="{CB227752-EC84-4F26-BA13-B26FF060B7E5}" dt="2020-02-25T07:27:55.440" v="30" actId="207"/>
          <ac:spMkLst>
            <pc:docMk/>
            <pc:sldMk cId="0" sldId="270"/>
            <ac:spMk id="13314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5:50.996" v="12" actId="14826"/>
          <ac:picMkLst>
            <pc:docMk/>
            <pc:sldMk cId="0" sldId="270"/>
            <ac:picMk id="13315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7:59.378" v="31" actId="207"/>
        <pc:sldMkLst>
          <pc:docMk/>
          <pc:sldMk cId="0" sldId="271"/>
        </pc:sldMkLst>
        <pc:spChg chg="mod">
          <ac:chgData name="Jan Pieter Kuijper" userId="11dce61d2819b281" providerId="LiveId" clId="{CB227752-EC84-4F26-BA13-B26FF060B7E5}" dt="2020-02-25T07:27:59.378" v="31" actId="207"/>
          <ac:spMkLst>
            <pc:docMk/>
            <pc:sldMk cId="0" sldId="271"/>
            <ac:spMk id="14338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6:02.826" v="13" actId="14826"/>
          <ac:picMkLst>
            <pc:docMk/>
            <pc:sldMk cId="0" sldId="271"/>
            <ac:picMk id="14339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8:03.650" v="32" actId="207"/>
        <pc:sldMkLst>
          <pc:docMk/>
          <pc:sldMk cId="0" sldId="272"/>
        </pc:sldMkLst>
        <pc:spChg chg="mod">
          <ac:chgData name="Jan Pieter Kuijper" userId="11dce61d2819b281" providerId="LiveId" clId="{CB227752-EC84-4F26-BA13-B26FF060B7E5}" dt="2020-02-25T07:28:03.650" v="32" actId="207"/>
          <ac:spMkLst>
            <pc:docMk/>
            <pc:sldMk cId="0" sldId="272"/>
            <ac:spMk id="15362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6:26.300" v="14" actId="14826"/>
          <ac:picMkLst>
            <pc:docMk/>
            <pc:sldMk cId="0" sldId="272"/>
            <ac:picMk id="15363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8:07.699" v="33" actId="207"/>
        <pc:sldMkLst>
          <pc:docMk/>
          <pc:sldMk cId="0" sldId="273"/>
        </pc:sldMkLst>
        <pc:spChg chg="mod">
          <ac:chgData name="Jan Pieter Kuijper" userId="11dce61d2819b281" providerId="LiveId" clId="{CB227752-EC84-4F26-BA13-B26FF060B7E5}" dt="2020-02-25T07:28:07.699" v="33" actId="207"/>
          <ac:spMkLst>
            <pc:docMk/>
            <pc:sldMk cId="0" sldId="273"/>
            <ac:spMk id="16386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6:37.761" v="15" actId="14826"/>
          <ac:picMkLst>
            <pc:docMk/>
            <pc:sldMk cId="0" sldId="273"/>
            <ac:picMk id="16387" creationId="{00000000-0000-0000-0000-000000000000}"/>
          </ac:picMkLst>
        </pc:picChg>
      </pc:sldChg>
      <pc:sldChg chg="modSp">
        <pc:chgData name="Jan Pieter Kuijper" userId="11dce61d2819b281" providerId="LiveId" clId="{CB227752-EC84-4F26-BA13-B26FF060B7E5}" dt="2020-02-25T07:28:12.170" v="34" actId="207"/>
        <pc:sldMkLst>
          <pc:docMk/>
          <pc:sldMk cId="0" sldId="274"/>
        </pc:sldMkLst>
        <pc:spChg chg="mod">
          <ac:chgData name="Jan Pieter Kuijper" userId="11dce61d2819b281" providerId="LiveId" clId="{CB227752-EC84-4F26-BA13-B26FF060B7E5}" dt="2020-02-25T07:28:12.170" v="34" actId="207"/>
          <ac:spMkLst>
            <pc:docMk/>
            <pc:sldMk cId="0" sldId="274"/>
            <ac:spMk id="17410" creationId="{00000000-0000-0000-0000-000000000000}"/>
          </ac:spMkLst>
        </pc:spChg>
        <pc:picChg chg="mod">
          <ac:chgData name="Jan Pieter Kuijper" userId="11dce61d2819b281" providerId="LiveId" clId="{CB227752-EC84-4F26-BA13-B26FF060B7E5}" dt="2020-02-25T07:26:50.127" v="16" actId="14826"/>
          <ac:picMkLst>
            <pc:docMk/>
            <pc:sldMk cId="0" sldId="274"/>
            <ac:picMk id="17411" creationId="{00000000-0000-0000-0000-000000000000}"/>
          </ac:picMkLst>
        </pc:picChg>
      </pc:sldChg>
      <pc:sldMasterChg chg="setBg modSldLayout">
        <pc:chgData name="Jan Pieter Kuijper" userId="11dce61d2819b281" providerId="LiveId" clId="{CB227752-EC84-4F26-BA13-B26FF060B7E5}" dt="2020-02-25T07:27:02.257" v="18"/>
        <pc:sldMasterMkLst>
          <pc:docMk/>
          <pc:sldMasterMk cId="0" sldId="2147483648"/>
        </pc:sldMasterMkLst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3991370496" sldId="2147483649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4165768563" sldId="2147483650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3561727981" sldId="2147483651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1886591513" sldId="2147483652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2675375951" sldId="2147483653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1749211021" sldId="2147483654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773521006" sldId="2147483655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467006863" sldId="2147483656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2308229507" sldId="2147483657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3128906813" sldId="2147483658"/>
          </pc:sldLayoutMkLst>
        </pc:sldLayoutChg>
        <pc:sldLayoutChg chg="setBg">
          <pc:chgData name="Jan Pieter Kuijper" userId="11dce61d2819b281" providerId="LiveId" clId="{CB227752-EC84-4F26-BA13-B26FF060B7E5}" dt="2020-02-25T07:27:02.257" v="18"/>
          <pc:sldLayoutMkLst>
            <pc:docMk/>
            <pc:sldMasterMk cId="0" sldId="2147483648"/>
            <pc:sldLayoutMk cId="314623818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198A-51BD-4463-A535-E599B21A7F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137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35C1-3270-4FB0-8B10-C9866A2F018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890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CD62-6795-4CA8-AAE6-9D4EC8E47F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623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DF4B-C737-474D-B51A-CC599F641B6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57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FFA6-1D1A-43DE-A7B2-C76703BEF9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172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16C0-69B7-4C22-9766-4CE206B626C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659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F1CF-9617-4C67-BE5B-F816415CAD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537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E098-246B-45BC-A4CE-506BBF22200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921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70F5-51F5-4315-9C4C-C08E5DA503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35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9109-CC5E-4B97-9CF8-AFA18EFE36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70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0BC4-34ED-4EDC-B3E9-8BC7E645A02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822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ADE5C8-35DC-493F-8DAA-37BBC901657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83" y="634999"/>
            <a:ext cx="8634034" cy="44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621699"/>
            <a:ext cx="8636000" cy="44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73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669" y="635000"/>
            <a:ext cx="8626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288</Words>
  <Application>Microsoft Office PowerPoint</Application>
  <PresentationFormat>Diavoorstelling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50</cp:revision>
  <dcterms:created xsi:type="dcterms:W3CDTF">2004-09-21T10:26:12Z</dcterms:created>
  <dcterms:modified xsi:type="dcterms:W3CDTF">2020-02-25T07:28:14Z</dcterms:modified>
</cp:coreProperties>
</file>