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198A-51BD-4463-A535-E599B21A7FD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137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35C1-3270-4FB0-8B10-C9866A2F01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89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CD62-6795-4CA8-AAE6-9D4EC8E47F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623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3DF4B-C737-474D-B51A-CC599F641B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576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CFFA6-1D1A-43DE-A7B2-C76703BEF9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172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16C0-69B7-4C22-9766-4CE206B626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659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5F1CF-9617-4C67-BE5B-F816415CAD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537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4E098-246B-45BC-A4CE-506BBF2220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921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70F5-51F5-4315-9C4C-C08E5DA503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352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E9109-CC5E-4B97-9CF8-AFA18EFE36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70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0BC4-34ED-4EDC-B3E9-8BC7E645A0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822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ADE5C8-35DC-493F-8DAA-37BBC90165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80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50</cp:revision>
  <dcterms:created xsi:type="dcterms:W3CDTF">2004-09-21T10:26:12Z</dcterms:created>
  <dcterms:modified xsi:type="dcterms:W3CDTF">2020-02-24T10:48:07Z</dcterms:modified>
</cp:coreProperties>
</file>