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7CA89-DF02-4F59-A7AA-A76F3F7A8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395E7D-73B3-403B-9101-29AE43F24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1026CB-9D26-4164-8464-751DE2BF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5E0E5E-05BF-4E7F-A65D-4B3B71C9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B2FEB6-C269-4E50-9A42-9A5880FD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34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39484-83B4-4CAF-9D8C-0597ADFD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25A598-3BAC-4E37-ABCD-403ACB20C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F0259A-DFA4-4BCC-8A33-B6DD845F6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8BC9DA-9201-4EDD-A033-F7BC66916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82FDB9-D2DA-48DE-8C33-9C5A90D2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79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F1C2172-A7C0-4FCD-96BB-025BA3467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DE06140-0F67-43A8-B1F5-5F11E43B1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86AA98-6BC5-4B30-8A14-E410C802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E9B1AF-2BA6-4C3B-9427-74B54221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E56664-6F58-409B-AA88-DC5E7409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17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145FA8-A83C-43EE-BC27-02AF15FA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FA11E9-0715-4B34-87CC-1C10975C7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9A876F-3DB3-4E7B-A300-6F5327808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42F064-136E-4B7F-BD5D-D730D698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8BFBF0-F360-4FC5-8D85-0399BBB1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42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BA77B-B4C8-4A6F-AA81-67EBB9D9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3F4ACA-4A24-4743-8AD6-A4C4131FA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9C370C-0C89-4257-B9C3-23ABB356C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53C92F-EE6B-42E8-A686-44FB38C35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FE5CCF-71B2-43B4-B7EB-4361FBF8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4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7E30EA-6BA1-443D-AC13-722C2D69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0109CB-E396-45DB-9E3A-757C4387D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80F25D-D8FA-452D-8B70-E94C62123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2F0F2F-AFF4-4647-8881-FFC625F7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C7FE7B-77BB-4D7D-9BF2-93D9BA68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8526AE-D09F-4C56-AC02-22B8581F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565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B1F0C8-AAA5-4439-9A43-2EACFE1A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49B497-CB22-4847-8FB7-314D923BC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1481245-892B-4C63-A933-A7572CF11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099627C-DF22-4F83-9DEF-B06B47588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5D4D151-3476-4350-A9C0-3A7276113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FCD6555-69F1-42EF-9D1D-A375E3584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B2997A4-867A-47F5-8FA5-403967B3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A36EF30-0BE1-4D88-AD58-51B85BB3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83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3D2A7-466F-4F8D-9622-A305ECE9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28808E-ED81-4F90-BE51-127A2247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56FB089-DB26-424E-8BE6-247E8D53E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F048FE2-FA91-4BAE-8418-06307585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64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F9F8A4-65AC-4D3E-BC32-88F0BD6D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BF1D3C5-A2ED-4BCE-BAE1-88273A222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3A83355-444E-4B4E-BF85-48314B948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97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13F2FA-119E-4C3D-AD50-A69963947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FDCFFA-FFCD-4715-AC4D-154B082CA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B084BF5-F783-406C-A6CF-555FCC947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D72B40-43C9-4CF9-A37B-78E29C77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323A53-E56F-4C4A-BB02-43869760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1B3836-6585-4C04-AC5A-9F4C15F8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03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FA335C-D82B-4A25-A4EC-E1F026BD6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16BDAAC-5B3B-4115-B383-B2ADCADF4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FBC784-BFD4-45FF-8821-0F33DB3FE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B66403-B41F-41BC-A897-7B77AC82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6B89E1-81E4-49AF-9F34-ECE76C81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DB1DF0-5A4C-4690-8E2E-777D7198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9877070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B39D0C-0CF0-4666-AD8C-AD8DA031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907009-3445-4C74-9EF4-2653F25F1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6BD896-9024-45C8-8446-513473437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57BA49-0192-4890-8B3B-EE0907437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596DD4-39B7-4400-A3C5-EF4E28DAB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07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2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638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741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Breedbeeld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2022-02-05T11:05:41Z</dcterms:created>
  <dcterms:modified xsi:type="dcterms:W3CDTF">2022-02-05T11:06:30Z</dcterms:modified>
</cp:coreProperties>
</file>