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37CA89-DF02-4F59-A7AA-A76F3F7A8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395E7D-73B3-403B-9101-29AE43F24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1026CB-9D26-4164-8464-751DE2BF4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185C-503B-441B-B423-4AE3458379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5E0E5E-05BF-4E7F-A65D-4B3B71C92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B2FEB6-C269-4E50-9A42-9A5880FD6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F3A-600C-40D1-883B-F45B96474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834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A39484-83B4-4CAF-9D8C-0597ADFD7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C25A598-3BAC-4E37-ABCD-403ACB20C6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F0259A-DFA4-4BCC-8A33-B6DD845F6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185C-503B-441B-B423-4AE3458379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8BC9DA-9201-4EDD-A033-F7BC66916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82FDB9-D2DA-48DE-8C33-9C5A90D26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F3A-600C-40D1-883B-F45B96474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9792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F1C2172-A7C0-4FCD-96BB-025BA3467E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DE06140-0F67-43A8-B1F5-5F11E43B1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786AA98-6BC5-4B30-8A14-E410C8027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185C-503B-441B-B423-4AE3458379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E9B1AF-2BA6-4C3B-9427-74B54221D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E56664-6F58-409B-AA88-DC5E7409A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F3A-600C-40D1-883B-F45B96474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017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145FA8-A83C-43EE-BC27-02AF15FA0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FA11E9-0715-4B34-87CC-1C10975C7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9A876F-3DB3-4E7B-A300-6F5327808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185C-503B-441B-B423-4AE3458379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42F064-136E-4B7F-BD5D-D730D6985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8BFBF0-F360-4FC5-8D85-0399BBB1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F3A-600C-40D1-883B-F45B96474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425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4BA77B-B4C8-4A6F-AA81-67EBB9D99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D3F4ACA-4A24-4743-8AD6-A4C4131FA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79C370C-0C89-4257-B9C3-23ABB356C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185C-503B-441B-B423-4AE3458379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53C92F-EE6B-42E8-A686-44FB38C35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FE5CCF-71B2-43B4-B7EB-4361FBF82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F3A-600C-40D1-883B-F45B96474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74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7E30EA-6BA1-443D-AC13-722C2D69D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0109CB-E396-45DB-9E3A-757C4387D1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B80F25D-D8FA-452D-8B70-E94C62123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32F0F2F-AFF4-4647-8881-FFC625F78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185C-503B-441B-B423-4AE3458379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5C7FE7B-77BB-4D7D-9BF2-93D9BA68A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C8526AE-D09F-4C56-AC02-22B8581F9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F3A-600C-40D1-883B-F45B96474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565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B1F0C8-AAA5-4439-9A43-2EACFE1A9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449B497-CB22-4847-8FB7-314D923BC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1481245-892B-4C63-A933-A7572CF11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099627C-DF22-4F83-9DEF-B06B47588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5D4D151-3476-4350-A9C0-3A72761133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FCD6555-69F1-42EF-9D1D-A375E3584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185C-503B-441B-B423-4AE3458379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B2997A4-867A-47F5-8FA5-403967B3E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A36EF30-0BE1-4D88-AD58-51B85BB33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F3A-600C-40D1-883B-F45B96474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783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D3D2A7-466F-4F8D-9622-A305ECE9B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828808E-ED81-4F90-BE51-127A2247D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185C-503B-441B-B423-4AE3458379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56FB089-DB26-424E-8BE6-247E8D53E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F048FE2-FA91-4BAE-8418-06307585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F3A-600C-40D1-883B-F45B96474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864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1F9F8A4-65AC-4D3E-BC32-88F0BD6D0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185C-503B-441B-B423-4AE3458379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BF1D3C5-A2ED-4BCE-BAE1-88273A222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3A83355-444E-4B4E-BF85-48314B948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F3A-600C-40D1-883B-F45B96474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97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13F2FA-119E-4C3D-AD50-A69963947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FDCFFA-FFCD-4715-AC4D-154B082CA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B084BF5-F783-406C-A6CF-555FCC947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1D72B40-43C9-4CF9-A37B-78E29C77D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185C-503B-441B-B423-4AE3458379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E323A53-E56F-4C4A-BB02-438697609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D1B3836-6585-4C04-AC5A-9F4C15F8D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F3A-600C-40D1-883B-F45B96474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803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FA335C-D82B-4A25-A4EC-E1F026BD6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16BDAAC-5B3B-4115-B383-B2ADCADF4D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FFBC784-BFD4-45FF-8821-0F33DB3FE0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9B66403-B41F-41BC-A897-7B77AC828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185C-503B-441B-B423-4AE3458379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26B89E1-81E4-49AF-9F34-ECE76C81D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DDB1DF0-5A4C-4690-8E2E-777D71981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8BF3A-600C-40D1-883B-F45B96474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9877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3B39D0C-0CF0-4666-AD8C-AD8DA031C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D907009-3445-4C74-9EF4-2653F25F1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6BD896-9024-45C8-8446-5134734370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5185C-503B-441B-B423-4AE345837913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57BA49-0192-4890-8B3B-EE09074379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596DD4-39B7-4400-A3C5-EF4E28DAB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8BF3A-600C-40D1-883B-F45B96474A6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207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2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1126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1229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1331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1433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1536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1638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1741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819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921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73 (DNP)	t.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1024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381000"/>
            <a:ext cx="9652000" cy="4991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Breedbeeld</PresentationFormat>
  <Paragraphs>16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2022-02-05T11:05:41Z</dcterms:created>
  <dcterms:modified xsi:type="dcterms:W3CDTF">2022-02-05T11:06:30Z</dcterms:modified>
</cp:coreProperties>
</file>