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81C3C9-0F0F-41E1-B23C-9430AAA2DA8E}" v="1" dt="2020-10-04T07:55:23.8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50" d="100"/>
          <a:sy n="50" d="100"/>
        </p:scale>
        <p:origin x="48" y="6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4981C3C9-0F0F-41E1-B23C-9430AAA2DA8E}"/>
    <pc:docChg chg="modSld">
      <pc:chgData name="Jan Pieter Kuijper" userId="11dce61d2819b281" providerId="LiveId" clId="{4981C3C9-0F0F-41E1-B23C-9430AAA2DA8E}" dt="2020-10-04T07:55:23.873" v="0" actId="14826"/>
      <pc:docMkLst>
        <pc:docMk/>
      </pc:docMkLst>
      <pc:sldChg chg="modSp">
        <pc:chgData name="Jan Pieter Kuijper" userId="11dce61d2819b281" providerId="LiveId" clId="{4981C3C9-0F0F-41E1-B23C-9430AAA2DA8E}" dt="2020-10-04T07:55:23.873" v="0" actId="14826"/>
        <pc:sldMkLst>
          <pc:docMk/>
          <pc:sldMk cId="0" sldId="262"/>
        </pc:sldMkLst>
        <pc:picChg chg="mod">
          <ac:chgData name="Jan Pieter Kuijper" userId="11dce61d2819b281" providerId="LiveId" clId="{4981C3C9-0F0F-41E1-B23C-9430AAA2DA8E}" dt="2020-10-04T07:55:23.873" v="0" actId="14826"/>
          <ac:picMkLst>
            <pc:docMk/>
            <pc:sldMk cId="0" sldId="262"/>
            <ac:picMk id="2" creationId="{00000000-0000-0000-0000-000000000000}"/>
          </ac:picMkLst>
        </pc:picChg>
      </pc:sldChg>
    </pc:docChg>
  </pc:docChgLst>
  <pc:docChgLst>
    <pc:chgData name="Jan Pieter Kuijper" userId="11dce61d2819b281" providerId="LiveId" clId="{A5F50369-47FF-4397-B489-EDE018CC971C}"/>
    <pc:docChg chg="modSld modMainMaster">
      <pc:chgData name="Jan Pieter Kuijper" userId="11dce61d2819b281" providerId="LiveId" clId="{A5F50369-47FF-4397-B489-EDE018CC971C}" dt="2020-02-26T13:01:19.053" v="29" actId="207"/>
      <pc:docMkLst>
        <pc:docMk/>
      </pc:docMkLst>
      <pc:sldChg chg="modSp setBg">
        <pc:chgData name="Jan Pieter Kuijper" userId="11dce61d2819b281" providerId="LiveId" clId="{A5F50369-47FF-4397-B489-EDE018CC971C}" dt="2020-02-26T13:00:25.582" v="16" actId="207"/>
        <pc:sldMkLst>
          <pc:docMk/>
          <pc:sldMk cId="0" sldId="258"/>
        </pc:sldMkLst>
        <pc:spChg chg="mod">
          <ac:chgData name="Jan Pieter Kuijper" userId="11dce61d2819b281" providerId="LiveId" clId="{A5F50369-47FF-4397-B489-EDE018CC971C}" dt="2020-02-26T13:00:25.582" v="16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7:48.222" v="0" actId="14826"/>
          <ac:picMkLst>
            <pc:docMk/>
            <pc:sldMk cId="0" sldId="258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29.476" v="17" actId="207"/>
        <pc:sldMkLst>
          <pc:docMk/>
          <pc:sldMk cId="0" sldId="259"/>
        </pc:sldMkLst>
        <pc:spChg chg="mod">
          <ac:chgData name="Jan Pieter Kuijper" userId="11dce61d2819b281" providerId="LiveId" clId="{A5F50369-47FF-4397-B489-EDE018CC971C}" dt="2020-02-26T13:00:29.476" v="17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7:58.259" v="1" actId="14826"/>
          <ac:picMkLst>
            <pc:docMk/>
            <pc:sldMk cId="0" sldId="25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33.427" v="18" actId="207"/>
        <pc:sldMkLst>
          <pc:docMk/>
          <pc:sldMk cId="0" sldId="260"/>
        </pc:sldMkLst>
        <pc:spChg chg="mod">
          <ac:chgData name="Jan Pieter Kuijper" userId="11dce61d2819b281" providerId="LiveId" clId="{A5F50369-47FF-4397-B489-EDE018CC971C}" dt="2020-02-26T13:00:33.427" v="18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07.682" v="2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37.144" v="19" actId="207"/>
        <pc:sldMkLst>
          <pc:docMk/>
          <pc:sldMk cId="0" sldId="261"/>
        </pc:sldMkLst>
        <pc:spChg chg="mod">
          <ac:chgData name="Jan Pieter Kuijper" userId="11dce61d2819b281" providerId="LiveId" clId="{A5F50369-47FF-4397-B489-EDE018CC971C}" dt="2020-02-26T13:00:37.144" v="19" actId="207"/>
          <ac:spMkLst>
            <pc:docMk/>
            <pc:sldMk cId="0" sldId="261"/>
            <ac:spMk id="5122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17.126" v="3" actId="14826"/>
          <ac:picMkLst>
            <pc:docMk/>
            <pc:sldMk cId="0" sldId="261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41.308" v="20" actId="207"/>
        <pc:sldMkLst>
          <pc:docMk/>
          <pc:sldMk cId="0" sldId="262"/>
        </pc:sldMkLst>
        <pc:spChg chg="mod">
          <ac:chgData name="Jan Pieter Kuijper" userId="11dce61d2819b281" providerId="LiveId" clId="{A5F50369-47FF-4397-B489-EDE018CC971C}" dt="2020-02-26T13:00:41.308" v="20" actId="207"/>
          <ac:spMkLst>
            <pc:docMk/>
            <pc:sldMk cId="0" sldId="262"/>
            <ac:spMk id="6146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28.239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45.781" v="21" actId="207"/>
        <pc:sldMkLst>
          <pc:docMk/>
          <pc:sldMk cId="0" sldId="263"/>
        </pc:sldMkLst>
        <pc:spChg chg="mod">
          <ac:chgData name="Jan Pieter Kuijper" userId="11dce61d2819b281" providerId="LiveId" clId="{A5F50369-47FF-4397-B489-EDE018CC971C}" dt="2020-02-26T13:00:45.781" v="21" actId="207"/>
          <ac:spMkLst>
            <pc:docMk/>
            <pc:sldMk cId="0" sldId="263"/>
            <ac:spMk id="7170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38.852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50.728" v="22" actId="207"/>
        <pc:sldMkLst>
          <pc:docMk/>
          <pc:sldMk cId="0" sldId="264"/>
        </pc:sldMkLst>
        <pc:spChg chg="mod">
          <ac:chgData name="Jan Pieter Kuijper" userId="11dce61d2819b281" providerId="LiveId" clId="{A5F50369-47FF-4397-B489-EDE018CC971C}" dt="2020-02-26T13:00:50.728" v="22" actId="207"/>
          <ac:spMkLst>
            <pc:docMk/>
            <pc:sldMk cId="0" sldId="264"/>
            <ac:spMk id="8194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49.186" v="6" actId="14826"/>
          <ac:picMkLst>
            <pc:docMk/>
            <pc:sldMk cId="0" sldId="264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54.622" v="23" actId="207"/>
        <pc:sldMkLst>
          <pc:docMk/>
          <pc:sldMk cId="0" sldId="265"/>
        </pc:sldMkLst>
        <pc:spChg chg="mod">
          <ac:chgData name="Jan Pieter Kuijper" userId="11dce61d2819b281" providerId="LiveId" clId="{A5F50369-47FF-4397-B489-EDE018CC971C}" dt="2020-02-26T13:00:54.622" v="23" actId="207"/>
          <ac:spMkLst>
            <pc:docMk/>
            <pc:sldMk cId="0" sldId="265"/>
            <ac:spMk id="9218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8:58.990" v="7" actId="14826"/>
          <ac:picMkLst>
            <pc:docMk/>
            <pc:sldMk cId="0" sldId="26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0:58.517" v="24" actId="207"/>
        <pc:sldMkLst>
          <pc:docMk/>
          <pc:sldMk cId="0" sldId="266"/>
        </pc:sldMkLst>
        <pc:spChg chg="mod">
          <ac:chgData name="Jan Pieter Kuijper" userId="11dce61d2819b281" providerId="LiveId" clId="{A5F50369-47FF-4397-B489-EDE018CC971C}" dt="2020-02-26T13:00:58.517" v="24" actId="207"/>
          <ac:spMkLst>
            <pc:docMk/>
            <pc:sldMk cId="0" sldId="266"/>
            <ac:spMk id="10242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9:11.083" v="8" actId="14826"/>
          <ac:picMkLst>
            <pc:docMk/>
            <pc:sldMk cId="0" sldId="26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1:02.489" v="25" actId="207"/>
        <pc:sldMkLst>
          <pc:docMk/>
          <pc:sldMk cId="0" sldId="267"/>
        </pc:sldMkLst>
        <pc:spChg chg="mod">
          <ac:chgData name="Jan Pieter Kuijper" userId="11dce61d2819b281" providerId="LiveId" clId="{A5F50369-47FF-4397-B489-EDE018CC971C}" dt="2020-02-26T13:01:02.489" v="25" actId="207"/>
          <ac:spMkLst>
            <pc:docMk/>
            <pc:sldMk cId="0" sldId="267"/>
            <ac:spMk id="11266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9:22.147" v="9" actId="14826"/>
          <ac:picMkLst>
            <pc:docMk/>
            <pc:sldMk cId="0" sldId="26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1:06.261" v="26" actId="207"/>
        <pc:sldMkLst>
          <pc:docMk/>
          <pc:sldMk cId="0" sldId="268"/>
        </pc:sldMkLst>
        <pc:spChg chg="mod">
          <ac:chgData name="Jan Pieter Kuijper" userId="11dce61d2819b281" providerId="LiveId" clId="{A5F50369-47FF-4397-B489-EDE018CC971C}" dt="2020-02-26T13:01:06.261" v="26" actId="207"/>
          <ac:spMkLst>
            <pc:docMk/>
            <pc:sldMk cId="0" sldId="268"/>
            <ac:spMk id="12290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9:32.281" v="10" actId="14826"/>
          <ac:picMkLst>
            <pc:docMk/>
            <pc:sldMk cId="0" sldId="26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1:10.119" v="27" actId="207"/>
        <pc:sldMkLst>
          <pc:docMk/>
          <pc:sldMk cId="0" sldId="269"/>
        </pc:sldMkLst>
        <pc:spChg chg="mod">
          <ac:chgData name="Jan Pieter Kuijper" userId="11dce61d2819b281" providerId="LiveId" clId="{A5F50369-47FF-4397-B489-EDE018CC971C}" dt="2020-02-26T13:01:10.119" v="27" actId="207"/>
          <ac:spMkLst>
            <pc:docMk/>
            <pc:sldMk cId="0" sldId="269"/>
            <ac:spMk id="13314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9:43.156" v="11" actId="14826"/>
          <ac:picMkLst>
            <pc:docMk/>
            <pc:sldMk cId="0" sldId="269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1:14.009" v="28" actId="207"/>
        <pc:sldMkLst>
          <pc:docMk/>
          <pc:sldMk cId="0" sldId="270"/>
        </pc:sldMkLst>
        <pc:spChg chg="mod">
          <ac:chgData name="Jan Pieter Kuijper" userId="11dce61d2819b281" providerId="LiveId" clId="{A5F50369-47FF-4397-B489-EDE018CC971C}" dt="2020-02-26T13:01:14.009" v="28" actId="207"/>
          <ac:spMkLst>
            <pc:docMk/>
            <pc:sldMk cId="0" sldId="270"/>
            <ac:spMk id="14338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2:59:54.557" v="12" actId="14826"/>
          <ac:picMkLst>
            <pc:docMk/>
            <pc:sldMk cId="0" sldId="27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A5F50369-47FF-4397-B489-EDE018CC971C}" dt="2020-02-26T13:01:19.053" v="29" actId="207"/>
        <pc:sldMkLst>
          <pc:docMk/>
          <pc:sldMk cId="0" sldId="271"/>
        </pc:sldMkLst>
        <pc:spChg chg="mod">
          <ac:chgData name="Jan Pieter Kuijper" userId="11dce61d2819b281" providerId="LiveId" clId="{A5F50369-47FF-4397-B489-EDE018CC971C}" dt="2020-02-26T13:01:19.053" v="29" actId="207"/>
          <ac:spMkLst>
            <pc:docMk/>
            <pc:sldMk cId="0" sldId="271"/>
            <ac:spMk id="15362" creationId="{00000000-0000-0000-0000-000000000000}"/>
          </ac:spMkLst>
        </pc:spChg>
        <pc:picChg chg="mod">
          <ac:chgData name="Jan Pieter Kuijper" userId="11dce61d2819b281" providerId="LiveId" clId="{A5F50369-47FF-4397-B489-EDE018CC971C}" dt="2020-02-26T13:00:06.544" v="13" actId="14826"/>
          <ac:picMkLst>
            <pc:docMk/>
            <pc:sldMk cId="0" sldId="271"/>
            <ac:picMk id="3" creationId="{00000000-0000-0000-0000-000000000000}"/>
          </ac:picMkLst>
        </pc:picChg>
      </pc:sldChg>
      <pc:sldMasterChg chg="setBg modSldLayout">
        <pc:chgData name="Jan Pieter Kuijper" userId="11dce61d2819b281" providerId="LiveId" clId="{A5F50369-47FF-4397-B489-EDE018CC971C}" dt="2020-02-26T13:00:20.732" v="15"/>
        <pc:sldMasterMkLst>
          <pc:docMk/>
          <pc:sldMasterMk cId="0" sldId="2147483648"/>
        </pc:sldMasterMkLst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185315004" sldId="2147483649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3899775546" sldId="2147483650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365113993" sldId="2147483651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546035410" sldId="2147483652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957308970" sldId="2147483653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3717345617" sldId="2147483654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892985761" sldId="2147483655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3379672276" sldId="2147483656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846259295" sldId="2147483657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654660994" sldId="2147483658"/>
          </pc:sldLayoutMkLst>
        </pc:sldLayoutChg>
        <pc:sldLayoutChg chg="setBg">
          <pc:chgData name="Jan Pieter Kuijper" userId="11dce61d2819b281" providerId="LiveId" clId="{A5F50369-47FF-4397-B489-EDE018CC971C}" dt="2020-02-26T13:00:20.732" v="15"/>
          <pc:sldLayoutMkLst>
            <pc:docMk/>
            <pc:sldMasterMk cId="0" sldId="2147483648"/>
            <pc:sldLayoutMk cId="197964719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4A5A2-8E8A-4242-850D-497BAAEFED4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5315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B332F-2068-404E-83DF-EE17B12D548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5466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D902B-0691-4CD5-99F2-1EC7738B5B0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7964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66E5-9874-4021-BA08-A70C1732950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9977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868EF-DE84-40C8-A75B-4870FCC8AA3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11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D28C-39E4-4ACB-8058-1F3265564710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4603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17C4-83EF-42CA-8A81-3DB50C86ED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73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FEDA-93BE-403C-828C-33967631E97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734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357A8-08E8-440C-A4E7-A4380F25E55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9298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0F341-FA2A-4FBC-B6B5-6BC9CB05F63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7967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47E5A-E681-4D41-87DC-2CB0F665248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4625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1F3ADFA-DB3B-4A95-BE3F-BEAC0811D5D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390" y="635000"/>
            <a:ext cx="8625219" cy="44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72 (DNP)	t. A.J. Molenaar; m. Straatsburg 1545 /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38" y="635000"/>
            <a:ext cx="8628124" cy="44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294</Words>
  <Application>Microsoft Office PowerPoint</Application>
  <PresentationFormat>Diavoorstelling (4:3)</PresentationFormat>
  <Paragraphs>14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44</cp:revision>
  <dcterms:created xsi:type="dcterms:W3CDTF">2004-09-21T10:26:12Z</dcterms:created>
  <dcterms:modified xsi:type="dcterms:W3CDTF">2020-10-04T07:55:26Z</dcterms:modified>
</cp:coreProperties>
</file>