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4A5A2-8E8A-4242-850D-497BAAEFED4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531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B332F-2068-404E-83DF-EE17B12D548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5466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D902B-0691-4CD5-99F2-1EC7738B5B0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7964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D66E5-9874-4021-BA08-A70C1732950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9977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868EF-DE84-40C8-A75B-4870FCC8AA3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511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7D28C-39E4-4ACB-8058-1F326556471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4603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017C4-83EF-42CA-8A81-3DB50C86EDB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5730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5FEDA-93BE-403C-828C-33967631E97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17345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357A8-08E8-440C-A4E7-A4380F25E55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92985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0F341-FA2A-4FBC-B6B5-6BC9CB05F63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7967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47E5A-E681-4D41-87DC-2CB0F665248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4625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1F3ADFA-DB3B-4A95-BE3F-BEAC0811D5D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70</Words>
  <Application>Microsoft Office PowerPoint</Application>
  <PresentationFormat>Diavoorstelling (4:3)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45</cp:revision>
  <dcterms:created xsi:type="dcterms:W3CDTF">2004-09-21T10:26:12Z</dcterms:created>
  <dcterms:modified xsi:type="dcterms:W3CDTF">2020-10-03T17:12:08Z</dcterms:modified>
</cp:coreProperties>
</file>