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C345A-AC73-410F-941E-810A35BF7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4263FA-0887-4E0B-900D-512BC8C90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6F1503-3535-4CC1-8305-47D9D1BB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625A12-CD10-4635-8A18-4474D77F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5E314A-8337-46D1-B9B9-30963D61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80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8C802-8AB8-41AF-8DCD-18B03F48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6E4586-F456-462E-B0DF-2B4931729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BF38BE-4585-417B-BA9D-C60E6BD3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FAF0E1-6B66-4708-B1CF-95362843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416316-F2DF-43D7-B282-947B66C9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2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7C6097E-AC85-401E-AF4F-CD631B7BF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FD9AA0-7D94-42A1-8A64-490FCAABC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861B25-71F0-4FC6-9633-3BA56199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C606CA-AB9B-4BC6-BE2C-0A12E853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BE7DE3-331C-425C-BA3B-9FEEE25B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95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9513D-2BE6-4142-96AB-7A316E6B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5DCFFD-702B-42E4-AB64-E10016440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D5EF8E-BBFF-4723-9557-5E730CBE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34BDE1-E2F8-4028-A16F-56FB5486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A45FC4-1445-4914-BEAF-D9DC6F5B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1EDC1-DD08-44E0-B3A7-0D82821C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2A811E-E5AE-4CC5-A5D5-7AD3160D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ABF6DC-A9D7-4D7A-B1D0-3A93D3C6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7D805-0398-458B-8BFC-ED63145B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36301C-C0F1-4F10-A67B-249242B2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74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76D8A-5990-4307-903C-87D2D43D0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E3A301-55C4-4F5D-B557-EF3E5D6B0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F17622-2880-4443-A749-687ACEE76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995101-A0CA-45BD-AF1A-551AA2266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795B33-E179-4360-93D0-899A3CD6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997A2B-CA7F-453B-89BE-362EF1F5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37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428EE-26A4-42B9-AA8F-0A71A5C88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168326-38A6-44D0-A9F4-7099A8CA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C4424B-FE59-44D6-9CB5-C87BE82DF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5611D4-BC04-4563-9029-6D05795C7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B773B6-0FDC-4AC4-AA28-BAB1665D4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CCCA22-78F6-45B3-A670-BCC88BB8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97CAECC-2700-4F67-BD65-AACD97AC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786C17-FAD1-4B75-B2E9-E4CACDDE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41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2CCC2-7CB4-4F5A-B388-BB7AD8DD5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914C4B1-D79E-418D-873C-C4B145D3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D1F8E0-B810-4E07-8E3B-7BBF3984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12FAB5-8369-47CB-8F8A-3CCD5F26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10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69152F-82D4-4066-BC21-21B2ABEF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073103-EAF9-403A-8BC3-B4B53285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C8C0F3-0C55-4080-8A45-1542F4CD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60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4BD3C-B3B5-4508-AA5E-A6C66EBF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1D0619-6D96-42D7-8FA3-F79ED6546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0444BA-AE5B-475D-9F9B-B3A4298A2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9BDB56-946D-4B72-993F-CD88B072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081C07-A319-4F98-BB53-5185AEB5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160C37-8BC0-48A8-A323-F08A112F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03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6F165-6F7F-4F63-BED2-07C4A3B4E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63E6334-66B9-45AD-95B8-7E23A390F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36896E-AACA-47F4-B34C-1537FEDCB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107805-9DA7-4652-82D9-FEAEF34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348179-A8FF-4185-8E2E-E1630768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7FFFBD-AB66-43DD-9E8F-5D7DBBDE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5641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C6471B0-E598-4C37-B011-7A089C66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13F55E-2C02-4E70-BAC3-3EFF1C60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873A97-1F6F-4FF9-8B14-CBA87146E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AC69-675F-4137-854F-0845FDFF496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AFB131-A791-4B8D-AD4B-FF68DA8E0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4BFFDF-D73A-4FDA-A1F3-6682647F6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3315-2886-4380-BB1A-32C91A8AE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22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72 (DNP)	t. A.J. Molenaar;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2022-02-05T10:17:37Z</dcterms:created>
  <dcterms:modified xsi:type="dcterms:W3CDTF">2022-02-05T11:05:18Z</dcterms:modified>
</cp:coreProperties>
</file>