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5EAAC1-B365-4562-8525-1718FCEFB247}" v="38" dt="2020-04-21T11:39:50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795EAAC1-B365-4562-8525-1718FCEFB247}"/>
    <pc:docChg chg="modSld modMainMaster">
      <pc:chgData name="Jan Pieter Kuijper" userId="11dce61d2819b281" providerId="LiveId" clId="{795EAAC1-B365-4562-8525-1718FCEFB247}" dt="2020-04-21T11:39:50.337" v="37" actId="207"/>
      <pc:docMkLst>
        <pc:docMk/>
      </pc:docMkLst>
      <pc:sldChg chg="modSp setBg">
        <pc:chgData name="Jan Pieter Kuijper" userId="11dce61d2819b281" providerId="LiveId" clId="{795EAAC1-B365-4562-8525-1718FCEFB247}" dt="2020-04-21T11:38:36.282" v="20" actId="207"/>
        <pc:sldMkLst>
          <pc:docMk/>
          <pc:sldMk cId="0" sldId="260"/>
        </pc:sldMkLst>
        <pc:spChg chg="mod">
          <ac:chgData name="Jan Pieter Kuijper" userId="11dce61d2819b281" providerId="LiveId" clId="{795EAAC1-B365-4562-8525-1718FCEFB247}" dt="2020-04-21T11:38:36.282" v="20" actId="207"/>
          <ac:spMkLst>
            <pc:docMk/>
            <pc:sldMk cId="0" sldId="260"/>
            <ac:spMk id="2050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3:50.313" v="0" actId="14826"/>
          <ac:picMkLst>
            <pc:docMk/>
            <pc:sldMk cId="0" sldId="26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8:41.593" v="21" actId="207"/>
        <pc:sldMkLst>
          <pc:docMk/>
          <pc:sldMk cId="0" sldId="263"/>
        </pc:sldMkLst>
        <pc:spChg chg="mod">
          <ac:chgData name="Jan Pieter Kuijper" userId="11dce61d2819b281" providerId="LiveId" clId="{795EAAC1-B365-4562-8525-1718FCEFB247}" dt="2020-04-21T11:38:41.593" v="21" actId="207"/>
          <ac:spMkLst>
            <pc:docMk/>
            <pc:sldMk cId="0" sldId="263"/>
            <ac:spMk id="307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4:02.293" v="1" actId="14826"/>
          <ac:picMkLst>
            <pc:docMk/>
            <pc:sldMk cId="0" sldId="26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8:46.042" v="22" actId="207"/>
        <pc:sldMkLst>
          <pc:docMk/>
          <pc:sldMk cId="0" sldId="264"/>
        </pc:sldMkLst>
        <pc:spChg chg="mod">
          <ac:chgData name="Jan Pieter Kuijper" userId="11dce61d2819b281" providerId="LiveId" clId="{795EAAC1-B365-4562-8525-1718FCEFB247}" dt="2020-04-21T11:38:46.042" v="22" actId="207"/>
          <ac:spMkLst>
            <pc:docMk/>
            <pc:sldMk cId="0" sldId="264"/>
            <ac:spMk id="4098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4:13.770" v="2" actId="14826"/>
          <ac:picMkLst>
            <pc:docMk/>
            <pc:sldMk cId="0" sldId="26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8:50.669" v="23" actId="207"/>
        <pc:sldMkLst>
          <pc:docMk/>
          <pc:sldMk cId="0" sldId="266"/>
        </pc:sldMkLst>
        <pc:spChg chg="mod">
          <ac:chgData name="Jan Pieter Kuijper" userId="11dce61d2819b281" providerId="LiveId" clId="{795EAAC1-B365-4562-8525-1718FCEFB247}" dt="2020-04-21T11:38:50.669" v="23" actId="207"/>
          <ac:spMkLst>
            <pc:docMk/>
            <pc:sldMk cId="0" sldId="266"/>
            <ac:spMk id="5122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4:24.659" v="3" actId="14826"/>
          <ac:picMkLst>
            <pc:docMk/>
            <pc:sldMk cId="0" sldId="26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8:54.776" v="24" actId="207"/>
        <pc:sldMkLst>
          <pc:docMk/>
          <pc:sldMk cId="0" sldId="267"/>
        </pc:sldMkLst>
        <pc:spChg chg="mod">
          <ac:chgData name="Jan Pieter Kuijper" userId="11dce61d2819b281" providerId="LiveId" clId="{795EAAC1-B365-4562-8525-1718FCEFB247}" dt="2020-04-21T11:38:54.776" v="24" actId="207"/>
          <ac:spMkLst>
            <pc:docMk/>
            <pc:sldMk cId="0" sldId="267"/>
            <ac:spMk id="6146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4:38.118" v="4" actId="14826"/>
          <ac:picMkLst>
            <pc:docMk/>
            <pc:sldMk cId="0" sldId="267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8:58.950" v="25" actId="207"/>
        <pc:sldMkLst>
          <pc:docMk/>
          <pc:sldMk cId="0" sldId="269"/>
        </pc:sldMkLst>
        <pc:spChg chg="mod">
          <ac:chgData name="Jan Pieter Kuijper" userId="11dce61d2819b281" providerId="LiveId" clId="{795EAAC1-B365-4562-8525-1718FCEFB247}" dt="2020-04-21T11:38:58.950" v="25" actId="207"/>
          <ac:spMkLst>
            <pc:docMk/>
            <pc:sldMk cId="0" sldId="269"/>
            <ac:spMk id="819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4:48.067" v="5" actId="14826"/>
          <ac:picMkLst>
            <pc:docMk/>
            <pc:sldMk cId="0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03.238" v="26" actId="207"/>
        <pc:sldMkLst>
          <pc:docMk/>
          <pc:sldMk cId="890748621" sldId="270"/>
        </pc:sldMkLst>
        <pc:spChg chg="mod">
          <ac:chgData name="Jan Pieter Kuijper" userId="11dce61d2819b281" providerId="LiveId" clId="{795EAAC1-B365-4562-8525-1718FCEFB247}" dt="2020-04-21T11:39:03.238" v="26" actId="207"/>
          <ac:spMkLst>
            <pc:docMk/>
            <pc:sldMk cId="890748621" sldId="270"/>
            <ac:spMk id="2050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5:00.159" v="6" actId="14826"/>
          <ac:picMkLst>
            <pc:docMk/>
            <pc:sldMk cId="890748621" sldId="27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07.613" v="27" actId="207"/>
        <pc:sldMkLst>
          <pc:docMk/>
          <pc:sldMk cId="1298849784" sldId="271"/>
        </pc:sldMkLst>
        <pc:spChg chg="mod">
          <ac:chgData name="Jan Pieter Kuijper" userId="11dce61d2819b281" providerId="LiveId" clId="{795EAAC1-B365-4562-8525-1718FCEFB247}" dt="2020-04-21T11:39:07.613" v="27" actId="207"/>
          <ac:spMkLst>
            <pc:docMk/>
            <pc:sldMk cId="1298849784" sldId="271"/>
            <ac:spMk id="307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5:11.042" v="7" actId="14826"/>
          <ac:picMkLst>
            <pc:docMk/>
            <pc:sldMk cId="1298849784" sldId="27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12.091" v="28" actId="207"/>
        <pc:sldMkLst>
          <pc:docMk/>
          <pc:sldMk cId="2332595537" sldId="272"/>
        </pc:sldMkLst>
        <pc:spChg chg="mod">
          <ac:chgData name="Jan Pieter Kuijper" userId="11dce61d2819b281" providerId="LiveId" clId="{795EAAC1-B365-4562-8525-1718FCEFB247}" dt="2020-04-21T11:39:12.091" v="28" actId="207"/>
          <ac:spMkLst>
            <pc:docMk/>
            <pc:sldMk cId="2332595537" sldId="272"/>
            <ac:spMk id="4098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5:40.507" v="8" actId="14826"/>
          <ac:picMkLst>
            <pc:docMk/>
            <pc:sldMk cId="2332595537" sldId="27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16.244" v="29" actId="207"/>
        <pc:sldMkLst>
          <pc:docMk/>
          <pc:sldMk cId="2005719167" sldId="273"/>
        </pc:sldMkLst>
        <pc:spChg chg="mod">
          <ac:chgData name="Jan Pieter Kuijper" userId="11dce61d2819b281" providerId="LiveId" clId="{795EAAC1-B365-4562-8525-1718FCEFB247}" dt="2020-04-21T11:39:16.244" v="29" actId="207"/>
          <ac:spMkLst>
            <pc:docMk/>
            <pc:sldMk cId="2005719167" sldId="273"/>
            <ac:spMk id="5122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5:51.874" v="9" actId="14826"/>
          <ac:picMkLst>
            <pc:docMk/>
            <pc:sldMk cId="2005719167" sldId="27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21.008" v="30" actId="207"/>
        <pc:sldMkLst>
          <pc:docMk/>
          <pc:sldMk cId="1617738850" sldId="274"/>
        </pc:sldMkLst>
        <pc:spChg chg="mod">
          <ac:chgData name="Jan Pieter Kuijper" userId="11dce61d2819b281" providerId="LiveId" clId="{795EAAC1-B365-4562-8525-1718FCEFB247}" dt="2020-04-21T11:39:21.008" v="30" actId="207"/>
          <ac:spMkLst>
            <pc:docMk/>
            <pc:sldMk cId="1617738850" sldId="274"/>
            <ac:spMk id="6146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6:02.876" v="10" actId="14826"/>
          <ac:picMkLst>
            <pc:docMk/>
            <pc:sldMk cId="1617738850" sldId="27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25.505" v="31" actId="207"/>
        <pc:sldMkLst>
          <pc:docMk/>
          <pc:sldMk cId="2418724253" sldId="275"/>
        </pc:sldMkLst>
        <pc:spChg chg="mod">
          <ac:chgData name="Jan Pieter Kuijper" userId="11dce61d2819b281" providerId="LiveId" clId="{795EAAC1-B365-4562-8525-1718FCEFB247}" dt="2020-04-21T11:39:25.505" v="31" actId="207"/>
          <ac:spMkLst>
            <pc:docMk/>
            <pc:sldMk cId="2418724253" sldId="275"/>
            <ac:spMk id="819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6:12.853" v="11" actId="14826"/>
          <ac:picMkLst>
            <pc:docMk/>
            <pc:sldMk cId="2418724253" sldId="27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29.779" v="32" actId="207"/>
        <pc:sldMkLst>
          <pc:docMk/>
          <pc:sldMk cId="2766796104" sldId="276"/>
        </pc:sldMkLst>
        <pc:spChg chg="mod">
          <ac:chgData name="Jan Pieter Kuijper" userId="11dce61d2819b281" providerId="LiveId" clId="{795EAAC1-B365-4562-8525-1718FCEFB247}" dt="2020-04-21T11:39:29.779" v="32" actId="207"/>
          <ac:spMkLst>
            <pc:docMk/>
            <pc:sldMk cId="2766796104" sldId="276"/>
            <ac:spMk id="2050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6:52.265" v="12" actId="14826"/>
          <ac:picMkLst>
            <pc:docMk/>
            <pc:sldMk cId="2766796104" sldId="27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33.688" v="33" actId="207"/>
        <pc:sldMkLst>
          <pc:docMk/>
          <pc:sldMk cId="3780627979" sldId="277"/>
        </pc:sldMkLst>
        <pc:spChg chg="mod">
          <ac:chgData name="Jan Pieter Kuijper" userId="11dce61d2819b281" providerId="LiveId" clId="{795EAAC1-B365-4562-8525-1718FCEFB247}" dt="2020-04-21T11:39:33.688" v="33" actId="207"/>
          <ac:spMkLst>
            <pc:docMk/>
            <pc:sldMk cId="3780627979" sldId="277"/>
            <ac:spMk id="307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7:03.820" v="13" actId="14826"/>
          <ac:picMkLst>
            <pc:docMk/>
            <pc:sldMk cId="3780627979" sldId="27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37.633" v="34" actId="207"/>
        <pc:sldMkLst>
          <pc:docMk/>
          <pc:sldMk cId="3507850874" sldId="278"/>
        </pc:sldMkLst>
        <pc:spChg chg="mod">
          <ac:chgData name="Jan Pieter Kuijper" userId="11dce61d2819b281" providerId="LiveId" clId="{795EAAC1-B365-4562-8525-1718FCEFB247}" dt="2020-04-21T11:39:37.633" v="34" actId="207"/>
          <ac:spMkLst>
            <pc:docMk/>
            <pc:sldMk cId="3507850874" sldId="278"/>
            <ac:spMk id="4098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7:16.166" v="14" actId="14826"/>
          <ac:picMkLst>
            <pc:docMk/>
            <pc:sldMk cId="3507850874" sldId="27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42.190" v="35" actId="207"/>
        <pc:sldMkLst>
          <pc:docMk/>
          <pc:sldMk cId="1118712852" sldId="279"/>
        </pc:sldMkLst>
        <pc:spChg chg="mod">
          <ac:chgData name="Jan Pieter Kuijper" userId="11dce61d2819b281" providerId="LiveId" clId="{795EAAC1-B365-4562-8525-1718FCEFB247}" dt="2020-04-21T11:39:42.190" v="35" actId="207"/>
          <ac:spMkLst>
            <pc:docMk/>
            <pc:sldMk cId="1118712852" sldId="279"/>
            <ac:spMk id="5122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7:27.874" v="15" actId="14826"/>
          <ac:picMkLst>
            <pc:docMk/>
            <pc:sldMk cId="1118712852" sldId="27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46.502" v="36" actId="207"/>
        <pc:sldMkLst>
          <pc:docMk/>
          <pc:sldMk cId="2892350156" sldId="280"/>
        </pc:sldMkLst>
        <pc:spChg chg="mod">
          <ac:chgData name="Jan Pieter Kuijper" userId="11dce61d2819b281" providerId="LiveId" clId="{795EAAC1-B365-4562-8525-1718FCEFB247}" dt="2020-04-21T11:39:46.502" v="36" actId="207"/>
          <ac:spMkLst>
            <pc:docMk/>
            <pc:sldMk cId="2892350156" sldId="280"/>
            <ac:spMk id="6146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7:39.004" v="16" actId="14826"/>
          <ac:picMkLst>
            <pc:docMk/>
            <pc:sldMk cId="2892350156" sldId="28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795EAAC1-B365-4562-8525-1718FCEFB247}" dt="2020-04-21T11:39:50.337" v="37" actId="207"/>
        <pc:sldMkLst>
          <pc:docMk/>
          <pc:sldMk cId="451483572" sldId="281"/>
        </pc:sldMkLst>
        <pc:spChg chg="mod">
          <ac:chgData name="Jan Pieter Kuijper" userId="11dce61d2819b281" providerId="LiveId" clId="{795EAAC1-B365-4562-8525-1718FCEFB247}" dt="2020-04-21T11:39:50.337" v="37" actId="207"/>
          <ac:spMkLst>
            <pc:docMk/>
            <pc:sldMk cId="451483572" sldId="281"/>
            <ac:spMk id="8194" creationId="{00000000-0000-0000-0000-000000000000}"/>
          </ac:spMkLst>
        </pc:spChg>
        <pc:picChg chg="mod">
          <ac:chgData name="Jan Pieter Kuijper" userId="11dce61d2819b281" providerId="LiveId" clId="{795EAAC1-B365-4562-8525-1718FCEFB247}" dt="2020-04-21T11:37:50.845" v="17" actId="14826"/>
          <ac:picMkLst>
            <pc:docMk/>
            <pc:sldMk cId="451483572" sldId="281"/>
            <ac:picMk id="3" creationId="{00000000-0000-0000-0000-000000000000}"/>
          </ac:picMkLst>
        </pc:picChg>
      </pc:sldChg>
      <pc:sldMasterChg chg="setBg modSldLayout">
        <pc:chgData name="Jan Pieter Kuijper" userId="11dce61d2819b281" providerId="LiveId" clId="{795EAAC1-B365-4562-8525-1718FCEFB247}" dt="2020-04-21T11:38:13.118" v="19"/>
        <pc:sldMasterMkLst>
          <pc:docMk/>
          <pc:sldMasterMk cId="0" sldId="2147483648"/>
        </pc:sldMasterMkLst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2762732645" sldId="2147483649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957746140" sldId="2147483650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2593927950" sldId="2147483651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661811006" sldId="2147483652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3225623983" sldId="2147483653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716703268" sldId="2147483654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023880915" sldId="2147483655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728165305" sldId="2147483656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033600700" sldId="2147483657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124790837" sldId="2147483658"/>
          </pc:sldLayoutMkLst>
        </pc:sldLayoutChg>
        <pc:sldLayoutChg chg="setBg">
          <pc:chgData name="Jan Pieter Kuijper" userId="11dce61d2819b281" providerId="LiveId" clId="{795EAAC1-B365-4562-8525-1718FCEFB247}" dt="2020-04-21T11:38:13.118" v="19"/>
          <pc:sldLayoutMkLst>
            <pc:docMk/>
            <pc:sldMasterMk cId="0" sldId="2147483648"/>
            <pc:sldLayoutMk cId="26211424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2B7FA-6F37-4FDC-B978-8B7F51F12F9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627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882EF-5D21-4CFB-9A98-9EF78F3EC50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79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F929-CF3A-470C-9CC4-F7E9B774BF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114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6C79-E429-406B-8F68-3059B857E0F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5774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2246-1CE2-44B7-8292-1BF295CA88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392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6A06-8BC6-4F48-A2AC-C008DD238D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181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C7C6-EFF9-4853-A754-9DF803AD4BA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562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55E9-ECBA-4984-BA0B-8BDAF5244DF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670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8CD8-8117-44E2-A6D3-6779C07E252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388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53DC-2A5C-4413-B96D-FC60F14F360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28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E7189-008A-406E-9818-BC4E8BF94BD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360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0B380E5-982F-4CBA-A265-B1FDE89F91A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19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3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24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9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27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85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1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5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48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549"/>
            <a:ext cx="8128000" cy="22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4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71 (DNP)	t. J.P. Kuijper;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6807"/>
            <a:ext cx="8128000" cy="44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9553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324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47</cp:revision>
  <dcterms:created xsi:type="dcterms:W3CDTF">2004-09-21T10:26:12Z</dcterms:created>
  <dcterms:modified xsi:type="dcterms:W3CDTF">2020-04-21T11:39:51Z</dcterms:modified>
</cp:coreProperties>
</file>