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4" r:id="rId4"/>
    <p:sldId id="266" r:id="rId5"/>
    <p:sldId id="267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2B7FA-6F37-4FDC-B978-8B7F51F12F9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62732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882EF-5D21-4CFB-9A98-9EF78F3EC50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4790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4F929-CF3A-470C-9CC4-F7E9B774BF0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21142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F6C79-E429-406B-8F68-3059B857E0F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57746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62246-1CE2-44B7-8292-1BF295CA881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9392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C6A06-8BC6-4F48-A2AC-C008DD238D4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61811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2C7C6-EFF9-4853-A754-9DF803AD4BA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25623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655E9-ECBA-4984-BA0B-8BDAF5244DF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16703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A8CD8-8117-44E2-A6D3-6779C07E252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23880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353DC-2A5C-4413-B96D-FC60F14F360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28165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E7189-008A-406E-9818-BC4E8BF94BD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33600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0B380E5-982F-4CBA-A265-B1FDE89F91A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3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2243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5719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3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7738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2243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8724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3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6796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2243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0627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3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78508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2243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8712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3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23501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2243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1483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2243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3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2243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3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2243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3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0748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2243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849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3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2595537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90</Words>
  <Application>Microsoft Office PowerPoint</Application>
  <PresentationFormat>Diavoorstelling (4:3)</PresentationFormat>
  <Paragraphs>18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1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47</cp:revision>
  <dcterms:created xsi:type="dcterms:W3CDTF">2004-09-21T10:26:12Z</dcterms:created>
  <dcterms:modified xsi:type="dcterms:W3CDTF">2020-04-21T09:46:17Z</dcterms:modified>
</cp:coreProperties>
</file>