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E9DEC6-EDA8-4EBC-9DF1-EE34A3F48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3E51F6-E581-4AFC-BE27-5304A2BD4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F86385-5096-4DDC-8A8B-1F5558C2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9CFB4F-7C6A-463B-B68E-8CF25CE4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431872-22D8-4BD7-ADE5-0D8440BCD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9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0E389-E571-4FC7-B9BA-EA6BABF1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2ABEEB-D676-4F56-B50C-A93D38B2E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E878D4-F4DF-49C4-9634-6A49FCA2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6CD4CA-384C-47E5-8947-70968A2D0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909585-FE28-428B-88B6-18CD359E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71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27312DD-54DA-4630-BF63-1149A2230D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0B80EC-8C4F-4B48-BA66-747373BF0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7D693A-AF1B-4A3C-88C1-CB7267ADF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B9B268-F286-4E4F-AC32-FDC9FD6F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D628AA-4B39-48B8-9A82-712A7336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2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BF490-D8ED-4F88-80DB-3BC8901F2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93BF5D-C170-42FC-BE12-76F304350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0597DC-FBDD-4317-9D29-54132A2D3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129A4E-5B43-4EDD-B52F-E033306E2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5B1AB5-E8AC-45D5-8864-6CB47ABA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47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172B6-3B86-43A7-AD22-743DEB1B9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113042-1020-493E-9EBD-1F8E7A463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1B8BC0-32B0-46B7-B44E-4661B658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F6AE0D-8693-4D1C-882F-88249238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FE1706-4BA8-4F3C-B302-7E212DCD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73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2E542-F791-469D-B52D-D4DDB7FB7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82B4BA-9DFD-4D2B-8EB7-39C3D226E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ED63BC2-2796-4145-AA24-8D7698FFB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6E6AB6-C013-48C7-AF10-434E4DC10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79CF72-2A20-4068-A15A-4AE26886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BB8D92-244F-4174-9AF1-08B721D91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51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02294-9370-492F-B3B5-9E0808056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1439C5-D934-42EE-9CF2-6A4A51CDD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201C2E-6468-497E-8110-86F2C6AF1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4EBDE1-1A9D-48D2-BE3C-77D7EC7E1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C0043F0-F337-4713-B0E7-345AC0A39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0ECAE5D-A847-4662-A811-6622307F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7598F80-9D48-45C6-8F35-214B7EB8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ED9A5F2-D051-4CDF-8668-DF09627A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32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14419-E9C7-4BDD-87A8-DE9FC5F68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4A07FF-F62C-4310-B050-E97FD705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CAC9F3-3FFF-4198-821A-79A02BA2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C508E1D-A2BE-4C9D-BD51-005A2DD6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49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FE2D429-3D07-48AF-B94C-8C17F52B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0C6C383-3FB4-478E-A1E1-C3C8F8B1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A77C68-6716-4541-A5B7-E1787B79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66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15D832-4AD0-4664-BE5B-3DDB9C18E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3BD2DD-DC54-42D1-A1AF-7D956BADE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6BB4C5-B6C9-427B-BA06-C2C1F430E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B77CC9-4836-4B41-ADA7-E06418B6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4649D2-8D60-4A93-A407-E4D19502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68CEBA-9EEC-4595-832A-753838EB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18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8E58A-8543-4006-A8CD-E5ECE92FA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0CD0125-4BD6-4E86-85C1-CEAC41100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9C8216-EBB0-4DFA-BBF1-2D3999D25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3EAB04-6CEA-476A-9521-795E44A5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FC35E6-5352-41EE-A79E-AC4A11EA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DB0736-4B1D-49B9-95A5-157DBC89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49608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CE35DD-70E3-4C5D-804B-8AE6C808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21EC5B-7D01-4059-BAA7-EAD93E4E5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40EB91-8859-455E-AA41-AEEE18869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75EC4E-F914-4F2C-A5DF-2BEA0943D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35858E-5791-4E2F-9A47-B5F7036FA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17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719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738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72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796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627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850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712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350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48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748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84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5955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Breedbeeld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2022-02-05T11:02:52Z</dcterms:created>
  <dcterms:modified xsi:type="dcterms:W3CDTF">2022-02-05T11:03:44Z</dcterms:modified>
</cp:coreProperties>
</file>