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56FE1-29F9-4F05-B87F-D7E87B1DA961}" v="6" dt="2020-02-25T07:17:59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8C56FE1-29F9-4F05-B87F-D7E87B1DA961}"/>
    <pc:docChg chg="modSld modMainMaster">
      <pc:chgData name="Jan Pieter Kuijper" userId="11dce61d2819b281" providerId="LiveId" clId="{28C56FE1-29F9-4F05-B87F-D7E87B1DA961}" dt="2020-02-25T07:17:59.132" v="5" actId="207"/>
      <pc:docMkLst>
        <pc:docMk/>
      </pc:docMkLst>
      <pc:sldChg chg="modSp setBg">
        <pc:chgData name="Jan Pieter Kuijper" userId="11dce61d2819b281" providerId="LiveId" clId="{28C56FE1-29F9-4F05-B87F-D7E87B1DA961}" dt="2020-02-25T07:17:54.813" v="4" actId="207"/>
        <pc:sldMkLst>
          <pc:docMk/>
          <pc:sldMk cId="0" sldId="258"/>
        </pc:sldMkLst>
        <pc:spChg chg="mod">
          <ac:chgData name="Jan Pieter Kuijper" userId="11dce61d2819b281" providerId="LiveId" clId="{28C56FE1-29F9-4F05-B87F-D7E87B1DA961}" dt="2020-02-25T07:17:54.813" v="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8C56FE1-29F9-4F05-B87F-D7E87B1DA961}" dt="2020-02-25T07:17:27.774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28C56FE1-29F9-4F05-B87F-D7E87B1DA961}" dt="2020-02-25T07:17:59.132" v="5" actId="207"/>
        <pc:sldMkLst>
          <pc:docMk/>
          <pc:sldMk cId="0" sldId="259"/>
        </pc:sldMkLst>
        <pc:spChg chg="mod">
          <ac:chgData name="Jan Pieter Kuijper" userId="11dce61d2819b281" providerId="LiveId" clId="{28C56FE1-29F9-4F05-B87F-D7E87B1DA961}" dt="2020-02-25T07:17:59.132" v="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8C56FE1-29F9-4F05-B87F-D7E87B1DA961}" dt="2020-02-25T07:17:37.501" v="1" actId="14826"/>
          <ac:picMkLst>
            <pc:docMk/>
            <pc:sldMk cId="0" sldId="25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8C56FE1-29F9-4F05-B87F-D7E87B1DA961}" dt="2020-02-25T07:17:49.316" v="3"/>
        <pc:sldMasterMkLst>
          <pc:docMk/>
          <pc:sldMasterMk cId="0" sldId="2147483648"/>
        </pc:sldMasterMkLst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1246448161" sldId="2147483649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3556368443" sldId="2147483650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438995653" sldId="2147483651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1529951689" sldId="2147483652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3444174125" sldId="2147483653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132281319" sldId="2147483654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1360044" sldId="2147483655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2892120819" sldId="2147483656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3960233061" sldId="2147483657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3345000231" sldId="2147483658"/>
          </pc:sldLayoutMkLst>
        </pc:sldLayoutChg>
        <pc:sldLayoutChg chg="setBg">
          <pc:chgData name="Jan Pieter Kuijper" userId="11dce61d2819b281" providerId="LiveId" clId="{28C56FE1-29F9-4F05-B87F-D7E87B1DA961}" dt="2020-02-25T07:17:49.316" v="3"/>
          <pc:sldLayoutMkLst>
            <pc:docMk/>
            <pc:sldMasterMk cId="0" sldId="2147483648"/>
            <pc:sldLayoutMk cId="20118300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AE7C-6FF1-4BF1-9CC3-8FE73981BC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644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6AA5F-11EB-43D1-A6F7-8F0DE30A0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500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AD0F-C193-4569-839D-569A940615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183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12EAF-6858-4E9C-A5C5-AB5C525D9F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636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9F38-9BA1-4591-8E1B-91758DD69E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99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8BE6-65EF-4E34-940D-E2879B5F06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995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5FC1-FA74-4C40-B3EE-71BB6561C9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417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599D9-671D-42AC-A83A-85901490F1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2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C2A73-BBEF-42A2-8E94-92CE53DBEF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AE52-A9CD-4525-B8BD-BC1050FD7B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212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93A0A-BDDB-4DC3-B606-530F068A3D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023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F84663-22AE-44EE-A3D6-65F3ED1CB6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386"/>
            <a:ext cx="9017000" cy="452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69"/>
            <a:ext cx="9017000" cy="451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36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Jan Pieter Kuijper</cp:lastModifiedBy>
  <cp:revision>32</cp:revision>
  <dcterms:created xsi:type="dcterms:W3CDTF">2004-09-21T10:26:12Z</dcterms:created>
  <dcterms:modified xsi:type="dcterms:W3CDTF">2020-02-25T07:18:02Z</dcterms:modified>
</cp:coreProperties>
</file>