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AE7C-6FF1-4BF1-9CC3-8FE73981BC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644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6AA5F-11EB-43D1-A6F7-8F0DE30A05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500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AD0F-C193-4569-839D-569A940615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183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12EAF-6858-4E9C-A5C5-AB5C525D9FC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636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9F38-9BA1-4591-8E1B-91758DD69E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99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F8BE6-65EF-4E34-940D-E2879B5F06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995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B5FC1-FA74-4C40-B3EE-71BB6561C9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417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599D9-671D-42AC-A83A-85901490F1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2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C2A73-BBEF-42A2-8E94-92CE53DBEF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AE52-A9CD-4525-B8BD-BC1050FD7B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212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93A0A-BDDB-4DC3-B606-530F068A3DD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023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F84663-22AE-44EE-A3D6-65F3ED1CB6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51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10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freddy</cp:lastModifiedBy>
  <cp:revision>32</cp:revision>
  <dcterms:created xsi:type="dcterms:W3CDTF">2004-09-21T10:26:12Z</dcterms:created>
  <dcterms:modified xsi:type="dcterms:W3CDTF">2020-02-23T20:46:22Z</dcterms:modified>
</cp:coreProperties>
</file>