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4725EA-0E22-4B76-A1CA-1D757D8FC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BC0D4D2-8B6B-45AC-8AD5-EE94F4870D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F10328-8070-44E1-BA5B-07E8CF4D3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5F4C-BBB1-4A5D-82CE-A11B729B59A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9BD7F2-D39D-4990-9EE2-8A50B515B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C6B2EA-1E33-4D20-8B4E-68079DDBC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D585-E0DA-444B-AE9C-59A7A21CE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095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DA3022-88E4-4844-94A5-8F4DA74D8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7BC1F65-0ADA-432F-89C6-917229303B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800C69-DEE9-42AC-9DE1-C05AECC6B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5F4C-BBB1-4A5D-82CE-A11B729B59A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1CF900-A60A-4E71-92FB-CBE7FF599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8EB352-B57F-4FC6-8B77-3E5912EE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D585-E0DA-444B-AE9C-59A7A21CE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294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157688C-A75E-41A4-9D6D-E5EE91AC64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08D3A3E-4030-4E4D-9049-CF19AE9E4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C07A94-EE32-4F04-8673-E367462F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5F4C-BBB1-4A5D-82CE-A11B729B59A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14C742-8169-4531-8B36-87E46ACC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812D53-35D5-4F27-9AC3-80170D5E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D585-E0DA-444B-AE9C-59A7A21CE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424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57531A-612D-4316-812E-DC7EBEBA8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B1EF8B-7BB9-4378-BB3B-FA849F46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CD6665-042B-467A-9779-6BB5AE5DF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5F4C-BBB1-4A5D-82CE-A11B729B59A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FD4AAF-8CD4-441F-891E-7C2A6593C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E40C80-77B8-41DE-8E81-B4FCE18E0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D585-E0DA-444B-AE9C-59A7A21CE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98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E6988A-4656-44B4-80CD-CD89577D6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54D9ECC-173D-4B9D-8A61-64A5FEB33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A83BFE-73C6-4944-9B6D-02FB61AF5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5F4C-BBB1-4A5D-82CE-A11B729B59A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9262741-1857-47A6-857B-0AD42807F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9C825E-90D8-46C7-B533-4D7F8BCC6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D585-E0DA-444B-AE9C-59A7A21CE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2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BB256C-890D-4C35-8B2D-4C067C9C9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FD7BC8-5AA9-4C27-864C-1F71A53F37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5A4E48D-3713-4F01-B58A-E532D9671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0E50043-5645-47AA-8A76-3C0247CEF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5F4C-BBB1-4A5D-82CE-A11B729B59A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C4EB5C-0950-4624-8004-5E84D8518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5FCB06B-93EB-44C0-8269-841F6990A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D585-E0DA-444B-AE9C-59A7A21CE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219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35D58C-B294-4F48-86DF-4782BE7DF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8BA3DB7-517E-4412-9A80-A1A1AE7D7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019704-CBB9-46FB-A040-ED42CD15A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664F3F5-BE89-4AE1-9A95-EEBB156ED6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9E6DA1D-B876-4248-B337-78B58AEFF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90172A2-2DAB-4614-ADFA-66047ED5E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5F4C-BBB1-4A5D-82CE-A11B729B59A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4E4F295-4982-4C21-B2CF-FB766DD43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BA71B92-51A9-4B30-9DF1-469D77AC5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D585-E0DA-444B-AE9C-59A7A21CE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8651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5C2A1D-C852-422C-9896-DED78F151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07287B8-1E89-4098-802E-D9C754454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5F4C-BBB1-4A5D-82CE-A11B729B59A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C1965AA-6EAC-4731-A656-E9E15B781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4EE2F0D-6044-4683-849B-AA2856949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D585-E0DA-444B-AE9C-59A7A21CE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015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2851D90-CD8F-49DB-9E4A-683D5F716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5F4C-BBB1-4A5D-82CE-A11B729B59A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90B1F7-67B2-4920-A5BA-2AB7E57C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158A120-871F-42CD-BA6C-B5FCC50CD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D585-E0DA-444B-AE9C-59A7A21CE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336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1FD8CE-7498-44F5-8055-5B9DB63DF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C6C628-5BA3-49AD-991C-41ACCD533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2757AAD-27A4-4187-AA15-E3FCD0C06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6DDD968-A24C-4510-9238-A9E86998C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5F4C-BBB1-4A5D-82CE-A11B729B59A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367C8E-FC24-42EC-9367-B9506238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5589A7-A5B7-4FB4-BEA6-34E5800D9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D585-E0DA-444B-AE9C-59A7A21CE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945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56D0A0-D13B-4052-8296-5838B9679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9F87438-5244-4A69-9077-C56CFE3BF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C8A7C37-8877-419C-A77B-5CEE51C8B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ECF092E-5579-4B1D-BEC7-5296C4532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5F4C-BBB1-4A5D-82CE-A11B729B59A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7FBD75F-1EA5-4338-BE6C-A161F7C53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7268E02-7E2E-47B5-A7B9-A131ED43D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D585-E0DA-444B-AE9C-59A7A21CE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514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2F2EA62-954A-4E5A-A69D-4FE4E823B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2FF002F-9865-4FAC-A768-92AFD38F8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446A5F-42B2-4B0D-A84C-41240B9FA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C5F4C-BBB1-4A5D-82CE-A11B729B59A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026FEF-B86E-40F3-965B-962066ACA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F54085-1BE2-4DA4-B509-93A319CBE7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1D585-E0DA-444B-AE9C-59A7A21CE8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804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381000"/>
            <a:ext cx="10160000" cy="5101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08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Breedbeeld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2022-02-05T10:09:08Z</dcterms:created>
  <dcterms:modified xsi:type="dcterms:W3CDTF">2022-02-05T10:09:38Z</dcterms:modified>
</cp:coreProperties>
</file>