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7B0B8-923C-4F69-99FC-0F0D609A34D2}" v="20" dt="2019-12-08T19:08:45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E17B0B8-923C-4F69-99FC-0F0D609A34D2}"/>
    <pc:docChg chg="modSld modMainMaster">
      <pc:chgData name="Jan Pieter Kuijper" userId="11dce61d2819b281" providerId="LiveId" clId="{5E17B0B8-923C-4F69-99FC-0F0D609A34D2}" dt="2019-12-08T19:08:45.517" v="19" actId="207"/>
      <pc:docMkLst>
        <pc:docMk/>
      </pc:docMkLst>
      <pc:sldChg chg="modSp setBg">
        <pc:chgData name="Jan Pieter Kuijper" userId="11dce61d2819b281" providerId="LiveId" clId="{5E17B0B8-923C-4F69-99FC-0F0D609A34D2}" dt="2019-12-08T19:08:10.711" v="12" actId="207"/>
        <pc:sldMkLst>
          <pc:docMk/>
          <pc:sldMk cId="0" sldId="270"/>
        </pc:sldMkLst>
        <pc:spChg chg="mod">
          <ac:chgData name="Jan Pieter Kuijper" userId="11dce61d2819b281" providerId="LiveId" clId="{5E17B0B8-923C-4F69-99FC-0F0D609A34D2}" dt="2019-12-08T19:08:10.711" v="12" actId="207"/>
          <ac:spMkLst>
            <pc:docMk/>
            <pc:sldMk cId="0" sldId="270"/>
            <ac:spMk id="2050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5:53.493" v="0" actId="14826"/>
          <ac:picMkLst>
            <pc:docMk/>
            <pc:sldMk cId="0" sldId="27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E17B0B8-923C-4F69-99FC-0F0D609A34D2}" dt="2019-12-08T19:08:15.041" v="13" actId="207"/>
        <pc:sldMkLst>
          <pc:docMk/>
          <pc:sldMk cId="0" sldId="271"/>
        </pc:sldMkLst>
        <pc:spChg chg="mod">
          <ac:chgData name="Jan Pieter Kuijper" userId="11dce61d2819b281" providerId="LiveId" clId="{5E17B0B8-923C-4F69-99FC-0F0D609A34D2}" dt="2019-12-08T19:08:15.041" v="13" actId="207"/>
          <ac:spMkLst>
            <pc:docMk/>
            <pc:sldMk cId="0" sldId="271"/>
            <ac:spMk id="3074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6:09.623" v="1" actId="14826"/>
          <ac:picMkLst>
            <pc:docMk/>
            <pc:sldMk cId="0" sldId="27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E17B0B8-923C-4F69-99FC-0F0D609A34D2}" dt="2019-12-08T19:08:20.144" v="14" actId="207"/>
        <pc:sldMkLst>
          <pc:docMk/>
          <pc:sldMk cId="0" sldId="272"/>
        </pc:sldMkLst>
        <pc:spChg chg="mod">
          <ac:chgData name="Jan Pieter Kuijper" userId="11dce61d2819b281" providerId="LiveId" clId="{5E17B0B8-923C-4F69-99FC-0F0D609A34D2}" dt="2019-12-08T19:08:20.144" v="14" actId="207"/>
          <ac:spMkLst>
            <pc:docMk/>
            <pc:sldMk cId="0" sldId="272"/>
            <ac:spMk id="4098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6:23.995" v="2" actId="14826"/>
          <ac:picMkLst>
            <pc:docMk/>
            <pc:sldMk cId="0" sldId="27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E17B0B8-923C-4F69-99FC-0F0D609A34D2}" dt="2019-12-08T19:08:25.463" v="15" actId="207"/>
        <pc:sldMkLst>
          <pc:docMk/>
          <pc:sldMk cId="0" sldId="273"/>
        </pc:sldMkLst>
        <pc:spChg chg="mod">
          <ac:chgData name="Jan Pieter Kuijper" userId="11dce61d2819b281" providerId="LiveId" clId="{5E17B0B8-923C-4F69-99FC-0F0D609A34D2}" dt="2019-12-08T19:08:25.463" v="15" actId="207"/>
          <ac:spMkLst>
            <pc:docMk/>
            <pc:sldMk cId="0" sldId="273"/>
            <ac:spMk id="5122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6:42.229" v="3" actId="14826"/>
          <ac:picMkLst>
            <pc:docMk/>
            <pc:sldMk cId="0" sldId="27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E17B0B8-923C-4F69-99FC-0F0D609A34D2}" dt="2019-12-08T19:08:30.132" v="16" actId="207"/>
        <pc:sldMkLst>
          <pc:docMk/>
          <pc:sldMk cId="0" sldId="274"/>
        </pc:sldMkLst>
        <pc:spChg chg="mod">
          <ac:chgData name="Jan Pieter Kuijper" userId="11dce61d2819b281" providerId="LiveId" clId="{5E17B0B8-923C-4F69-99FC-0F0D609A34D2}" dt="2019-12-08T19:08:30.132" v="16" actId="207"/>
          <ac:spMkLst>
            <pc:docMk/>
            <pc:sldMk cId="0" sldId="274"/>
            <ac:spMk id="6146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6:57.943" v="4" actId="14826"/>
          <ac:picMkLst>
            <pc:docMk/>
            <pc:sldMk cId="0" sldId="27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E17B0B8-923C-4F69-99FC-0F0D609A34D2}" dt="2019-12-08T19:08:34.974" v="17" actId="207"/>
        <pc:sldMkLst>
          <pc:docMk/>
          <pc:sldMk cId="0" sldId="275"/>
        </pc:sldMkLst>
        <pc:spChg chg="mod">
          <ac:chgData name="Jan Pieter Kuijper" userId="11dce61d2819b281" providerId="LiveId" clId="{5E17B0B8-923C-4F69-99FC-0F0D609A34D2}" dt="2019-12-08T19:08:34.974" v="17" actId="207"/>
          <ac:spMkLst>
            <pc:docMk/>
            <pc:sldMk cId="0" sldId="275"/>
            <ac:spMk id="7170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7:12.738" v="5" actId="14826"/>
          <ac:picMkLst>
            <pc:docMk/>
            <pc:sldMk cId="0" sldId="27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E17B0B8-923C-4F69-99FC-0F0D609A34D2}" dt="2019-12-08T19:08:40.597" v="18" actId="207"/>
        <pc:sldMkLst>
          <pc:docMk/>
          <pc:sldMk cId="0" sldId="276"/>
        </pc:sldMkLst>
        <pc:spChg chg="mod">
          <ac:chgData name="Jan Pieter Kuijper" userId="11dce61d2819b281" providerId="LiveId" clId="{5E17B0B8-923C-4F69-99FC-0F0D609A34D2}" dt="2019-12-08T19:08:40.597" v="18" actId="207"/>
          <ac:spMkLst>
            <pc:docMk/>
            <pc:sldMk cId="0" sldId="276"/>
            <ac:spMk id="8194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7:26.759" v="6" actId="14826"/>
          <ac:picMkLst>
            <pc:docMk/>
            <pc:sldMk cId="0" sldId="276"/>
            <ac:picMk id="4" creationId="{00000000-0000-0000-0000-000000000000}"/>
          </ac:picMkLst>
        </pc:picChg>
      </pc:sldChg>
      <pc:sldChg chg="addSp delSp modSp">
        <pc:chgData name="Jan Pieter Kuijper" userId="11dce61d2819b281" providerId="LiveId" clId="{5E17B0B8-923C-4F69-99FC-0F0D609A34D2}" dt="2019-12-08T19:08:45.517" v="19" actId="207"/>
        <pc:sldMkLst>
          <pc:docMk/>
          <pc:sldMk cId="0" sldId="277"/>
        </pc:sldMkLst>
        <pc:spChg chg="mod">
          <ac:chgData name="Jan Pieter Kuijper" userId="11dce61d2819b281" providerId="LiveId" clId="{5E17B0B8-923C-4F69-99FC-0F0D609A34D2}" dt="2019-12-08T19:08:45.517" v="19" actId="207"/>
          <ac:spMkLst>
            <pc:docMk/>
            <pc:sldMk cId="0" sldId="277"/>
            <ac:spMk id="9218" creationId="{00000000-0000-0000-0000-000000000000}"/>
          </ac:spMkLst>
        </pc:spChg>
        <pc:picChg chg="mod">
          <ac:chgData name="Jan Pieter Kuijper" userId="11dce61d2819b281" providerId="LiveId" clId="{5E17B0B8-923C-4F69-99FC-0F0D609A34D2}" dt="2019-12-08T19:07:47.739" v="9" actId="14826"/>
          <ac:picMkLst>
            <pc:docMk/>
            <pc:sldMk cId="0" sldId="277"/>
            <ac:picMk id="3" creationId="{00000000-0000-0000-0000-000000000000}"/>
          </ac:picMkLst>
        </pc:picChg>
        <pc:picChg chg="add del">
          <ac:chgData name="Jan Pieter Kuijper" userId="11dce61d2819b281" providerId="LiveId" clId="{5E17B0B8-923C-4F69-99FC-0F0D609A34D2}" dt="2019-12-08T19:07:33.380" v="8"/>
          <ac:picMkLst>
            <pc:docMk/>
            <pc:sldMk cId="0" sldId="277"/>
            <ac:picMk id="4" creationId="{2648EFB5-F6B9-4BCF-AD6C-CA981E7970B8}"/>
          </ac:picMkLst>
        </pc:picChg>
      </pc:sldChg>
      <pc:sldMasterChg chg="setBg modSldLayout">
        <pc:chgData name="Jan Pieter Kuijper" userId="11dce61d2819b281" providerId="LiveId" clId="{5E17B0B8-923C-4F69-99FC-0F0D609A34D2}" dt="2019-12-08T19:08:05.390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2343215431" sldId="2147483649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2911837199" sldId="2147483650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489793080" sldId="2147483651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752291737" sldId="2147483652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3724308278" sldId="2147483653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412379503" sldId="2147483654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824110431" sldId="2147483655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992348283" sldId="2147483656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3152958391" sldId="2147483657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885482980" sldId="2147483658"/>
          </pc:sldLayoutMkLst>
        </pc:sldLayoutChg>
        <pc:sldLayoutChg chg="setBg">
          <pc:chgData name="Jan Pieter Kuijper" userId="11dce61d2819b281" providerId="LiveId" clId="{5E17B0B8-923C-4F69-99FC-0F0D609A34D2}" dt="2019-12-08T19:08:05.390" v="11"/>
          <pc:sldLayoutMkLst>
            <pc:docMk/>
            <pc:sldMasterMk cId="0" sldId="2147483648"/>
            <pc:sldLayoutMk cId="34222569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6C97-7A30-47C3-9794-7D6AD0A7FD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21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83D61-4B28-41C9-8341-B817C56EE8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548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206B-59D6-4B63-8F27-998EDAAFA8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2225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05ED-185A-4F98-9D54-9B69084D2AC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183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DEB9-9D60-4F48-92DC-B333E866F3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8979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AF6E-F6FF-4F2F-916A-CB6D9BF68AA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229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B6150-E618-4984-A4D7-1EBB52A696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43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5857E-A4EF-44EB-A829-B2CDE3B4C0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37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0542-5A71-4BA3-A0EC-3F23F9E89B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411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8EF6-1970-490A-A6F3-98972154EE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234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AB03-E932-42F8-A696-068DB00C2D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295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A05119-ED53-454B-A1D8-B4A4A6D9FE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640"/>
            <a:ext cx="9017000" cy="461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91" y="635000"/>
            <a:ext cx="9016618" cy="46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678" y="635000"/>
            <a:ext cx="9014643" cy="455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91" y="635000"/>
            <a:ext cx="9016618" cy="46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640"/>
            <a:ext cx="9017000" cy="461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723"/>
            <a:ext cx="9017000" cy="455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640"/>
            <a:ext cx="9017000" cy="461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91" y="635000"/>
            <a:ext cx="9016618" cy="461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33</cp:revision>
  <dcterms:created xsi:type="dcterms:W3CDTF">2004-09-21T10:26:12Z</dcterms:created>
  <dcterms:modified xsi:type="dcterms:W3CDTF">2019-12-08T19:08:46Z</dcterms:modified>
</cp:coreProperties>
</file>