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6C97-7A30-47C3-9794-7D6AD0A7FD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21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3D61-4B28-41C9-8341-B817C56EE8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548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206B-59D6-4B63-8F27-998EDAAFA8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22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05ED-185A-4F98-9D54-9B69084D2A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183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DEB9-9D60-4F48-92DC-B333E866F3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897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AF6E-F6FF-4F2F-916A-CB6D9BF68A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229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6150-E618-4984-A4D7-1EBB52A696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43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857E-A4EF-44EB-A829-B2CDE3B4C0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37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0542-5A71-4BA3-A0EC-3F23F9E89B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41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8EF6-1970-490A-A6F3-98972154EE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234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AB03-E932-42F8-A696-068DB00C2D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295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A05119-ED53-454B-A1D8-B4A4A6D9FE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55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5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33</cp:revision>
  <dcterms:created xsi:type="dcterms:W3CDTF">2004-09-21T10:26:12Z</dcterms:created>
  <dcterms:modified xsi:type="dcterms:W3CDTF">2019-11-27T09:52:42Z</dcterms:modified>
</cp:coreProperties>
</file>