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700C85EE-FAC2-44E5-AF2A-85B46D90D71F}"/>
    <pc:docChg chg="modSld">
      <pc:chgData name="Jan Pieter Kuijper" userId="11dce61d2819b281" providerId="LiveId" clId="{700C85EE-FAC2-44E5-AF2A-85B46D90D71F}" dt="2022-02-07T14:22:16.545" v="7"/>
      <pc:docMkLst>
        <pc:docMk/>
      </pc:docMkLst>
      <pc:sldChg chg="modSp mod">
        <pc:chgData name="Jan Pieter Kuijper" userId="11dce61d2819b281" providerId="LiveId" clId="{700C85EE-FAC2-44E5-AF2A-85B46D90D71F}" dt="2022-02-07T14:21:41.514" v="0" actId="207"/>
        <pc:sldMkLst>
          <pc:docMk/>
          <pc:sldMk cId="0" sldId="270"/>
        </pc:sldMkLst>
        <pc:spChg chg="mod">
          <ac:chgData name="Jan Pieter Kuijper" userId="11dce61d2819b281" providerId="LiveId" clId="{700C85EE-FAC2-44E5-AF2A-85B46D90D71F}" dt="2022-02-07T14:21:41.514" v="0" actId="207"/>
          <ac:spMkLst>
            <pc:docMk/>
            <pc:sldMk cId="0" sldId="270"/>
            <ac:spMk id="2050" creationId="{00000000-0000-0000-0000-000000000000}"/>
          </ac:spMkLst>
        </pc:spChg>
      </pc:sldChg>
      <pc:sldChg chg="modSp mod">
        <pc:chgData name="Jan Pieter Kuijper" userId="11dce61d2819b281" providerId="LiveId" clId="{700C85EE-FAC2-44E5-AF2A-85B46D90D71F}" dt="2022-02-07T14:21:46.562" v="1"/>
        <pc:sldMkLst>
          <pc:docMk/>
          <pc:sldMk cId="0" sldId="271"/>
        </pc:sldMkLst>
        <pc:spChg chg="mod">
          <ac:chgData name="Jan Pieter Kuijper" userId="11dce61d2819b281" providerId="LiveId" clId="{700C85EE-FAC2-44E5-AF2A-85B46D90D71F}" dt="2022-02-07T14:21:46.562" v="1"/>
          <ac:spMkLst>
            <pc:docMk/>
            <pc:sldMk cId="0" sldId="271"/>
            <ac:spMk id="3074" creationId="{00000000-0000-0000-0000-000000000000}"/>
          </ac:spMkLst>
        </pc:spChg>
      </pc:sldChg>
      <pc:sldChg chg="modSp mod">
        <pc:chgData name="Jan Pieter Kuijper" userId="11dce61d2819b281" providerId="LiveId" clId="{700C85EE-FAC2-44E5-AF2A-85B46D90D71F}" dt="2022-02-07T14:21:52.520" v="2"/>
        <pc:sldMkLst>
          <pc:docMk/>
          <pc:sldMk cId="0" sldId="272"/>
        </pc:sldMkLst>
        <pc:spChg chg="mod">
          <ac:chgData name="Jan Pieter Kuijper" userId="11dce61d2819b281" providerId="LiveId" clId="{700C85EE-FAC2-44E5-AF2A-85B46D90D71F}" dt="2022-02-07T14:21:52.520" v="2"/>
          <ac:spMkLst>
            <pc:docMk/>
            <pc:sldMk cId="0" sldId="272"/>
            <ac:spMk id="4098" creationId="{00000000-0000-0000-0000-000000000000}"/>
          </ac:spMkLst>
        </pc:spChg>
      </pc:sldChg>
      <pc:sldChg chg="modSp mod">
        <pc:chgData name="Jan Pieter Kuijper" userId="11dce61d2819b281" providerId="LiveId" clId="{700C85EE-FAC2-44E5-AF2A-85B46D90D71F}" dt="2022-02-07T14:21:57.386" v="3"/>
        <pc:sldMkLst>
          <pc:docMk/>
          <pc:sldMk cId="0" sldId="273"/>
        </pc:sldMkLst>
        <pc:spChg chg="mod">
          <ac:chgData name="Jan Pieter Kuijper" userId="11dce61d2819b281" providerId="LiveId" clId="{700C85EE-FAC2-44E5-AF2A-85B46D90D71F}" dt="2022-02-07T14:21:57.386" v="3"/>
          <ac:spMkLst>
            <pc:docMk/>
            <pc:sldMk cId="0" sldId="273"/>
            <ac:spMk id="5122" creationId="{00000000-0000-0000-0000-000000000000}"/>
          </ac:spMkLst>
        </pc:spChg>
      </pc:sldChg>
      <pc:sldChg chg="modSp mod">
        <pc:chgData name="Jan Pieter Kuijper" userId="11dce61d2819b281" providerId="LiveId" clId="{700C85EE-FAC2-44E5-AF2A-85B46D90D71F}" dt="2022-02-07T14:22:01.437" v="4"/>
        <pc:sldMkLst>
          <pc:docMk/>
          <pc:sldMk cId="0" sldId="274"/>
        </pc:sldMkLst>
        <pc:spChg chg="mod">
          <ac:chgData name="Jan Pieter Kuijper" userId="11dce61d2819b281" providerId="LiveId" clId="{700C85EE-FAC2-44E5-AF2A-85B46D90D71F}" dt="2022-02-07T14:22:01.437" v="4"/>
          <ac:spMkLst>
            <pc:docMk/>
            <pc:sldMk cId="0" sldId="274"/>
            <ac:spMk id="6146" creationId="{00000000-0000-0000-0000-000000000000}"/>
          </ac:spMkLst>
        </pc:spChg>
      </pc:sldChg>
      <pc:sldChg chg="modSp mod">
        <pc:chgData name="Jan Pieter Kuijper" userId="11dce61d2819b281" providerId="LiveId" clId="{700C85EE-FAC2-44E5-AF2A-85B46D90D71F}" dt="2022-02-07T14:22:07.706" v="5"/>
        <pc:sldMkLst>
          <pc:docMk/>
          <pc:sldMk cId="0" sldId="275"/>
        </pc:sldMkLst>
        <pc:spChg chg="mod">
          <ac:chgData name="Jan Pieter Kuijper" userId="11dce61d2819b281" providerId="LiveId" clId="{700C85EE-FAC2-44E5-AF2A-85B46D90D71F}" dt="2022-02-07T14:22:07.706" v="5"/>
          <ac:spMkLst>
            <pc:docMk/>
            <pc:sldMk cId="0" sldId="275"/>
            <ac:spMk id="7170" creationId="{00000000-0000-0000-0000-000000000000}"/>
          </ac:spMkLst>
        </pc:spChg>
      </pc:sldChg>
      <pc:sldChg chg="modSp mod">
        <pc:chgData name="Jan Pieter Kuijper" userId="11dce61d2819b281" providerId="LiveId" clId="{700C85EE-FAC2-44E5-AF2A-85B46D90D71F}" dt="2022-02-07T14:22:12.962" v="6"/>
        <pc:sldMkLst>
          <pc:docMk/>
          <pc:sldMk cId="0" sldId="276"/>
        </pc:sldMkLst>
        <pc:spChg chg="mod">
          <ac:chgData name="Jan Pieter Kuijper" userId="11dce61d2819b281" providerId="LiveId" clId="{700C85EE-FAC2-44E5-AF2A-85B46D90D71F}" dt="2022-02-07T14:22:12.962" v="6"/>
          <ac:spMkLst>
            <pc:docMk/>
            <pc:sldMk cId="0" sldId="276"/>
            <ac:spMk id="8194" creationId="{00000000-0000-0000-0000-000000000000}"/>
          </ac:spMkLst>
        </pc:spChg>
      </pc:sldChg>
      <pc:sldChg chg="modSp mod">
        <pc:chgData name="Jan Pieter Kuijper" userId="11dce61d2819b281" providerId="LiveId" clId="{700C85EE-FAC2-44E5-AF2A-85B46D90D71F}" dt="2022-02-07T14:22:16.545" v="7"/>
        <pc:sldMkLst>
          <pc:docMk/>
          <pc:sldMk cId="0" sldId="277"/>
        </pc:sldMkLst>
        <pc:spChg chg="mod">
          <ac:chgData name="Jan Pieter Kuijper" userId="11dce61d2819b281" providerId="LiveId" clId="{700C85EE-FAC2-44E5-AF2A-85B46D90D71F}" dt="2022-02-07T14:22:16.545" v="7"/>
          <ac:spMkLst>
            <pc:docMk/>
            <pc:sldMk cId="0" sldId="277"/>
            <ac:spMk id="9218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F6037-C371-4A61-8D97-84435E4DFA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2E33BEC8-68CE-4536-BABA-695C1CCFB3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69EF99-AF60-4ECA-8799-1D870D94EC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B53DD7E-0ACF-4EDB-AC45-3031555C7D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7DED4C-8D28-4DD2-A2D0-02D9C7D67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949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ED10A9-F152-42DF-873E-5FD4F4D35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50C122E-52F7-4A6A-8D42-C4F6F67896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E98C3DA-6BDD-4AE9-9A91-7778DDEF1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2A7EB19-EFCF-4B60-ABA1-D54FA99F1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DEEF67B-C903-4A87-9A16-8566B5D1C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8266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7DC5094D-397B-44E6-9003-7DD14BADF7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5813C4-F5E8-4FB5-8DDD-B166EFF1E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59771E-8404-4534-8742-260E74DAE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916C652-54E2-457B-870A-09F2563F4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59598F5-609B-42EF-86F5-BE552B58D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7098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C32AF2-6508-4A81-85E7-AE4079DCC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2FC4CE-ABB0-4258-959A-1F0A0E889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533519-7EB7-4087-8CF4-04F104932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2ECDE9C-F19D-46D7-B1BE-4FD0D35C66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1D27915-947E-4CDA-B2C6-231F07B2C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1083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93084B6-32B6-4168-A1C5-4F1AD1A88E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DAEF3FB-729A-45DA-9F99-402F2FC30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3079767-DEA5-4761-AF8E-978F712B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A8E92A0-19D4-4129-8C8A-C80F2797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A1495B8-9161-4CFB-A9D2-FC4C4B805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2831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955CE9-85CB-44C4-B389-DF702859D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1D98B88-B930-4A97-B6CA-BE122ED578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E436695B-AAD9-485E-8761-F0CB59D7F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6D794DA-7880-464B-A7F6-14FF3CE60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56632B5-9D67-4CE6-9188-8E1AE9E17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A927519-DD39-4DA8-B129-BB394F533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619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1EBCC-9F10-45B0-8CDE-1E91C4DD28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8E4DE65-AFCF-4A59-9A6D-70DC8BA7A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D06CD15-EEF5-4D8C-9091-CA88549CC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076C157C-2DB1-4D31-9A43-C9D8C28457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9A2501D3-4D53-4BA4-A159-8EE9A4532B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F7C4007-CD10-4BF1-B83C-FCE7F380C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691F71A-5AEF-4F0C-9A95-BB3FF1379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9BE33E87-1500-4BFB-BC13-CD9CA8B6C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253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D587A9-D979-4387-8907-9B308DFDEB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F03992F6-548C-41EA-9E4D-5363E33CEA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F4C392F-6638-47C6-A024-4D78B2A85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1B6F999-B404-4EC0-83F5-F7AC55459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8647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87272C1E-D8F8-4F3C-B624-A6DCB49D02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A6E80DAC-F592-409C-94B4-F4463282A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180A2AE-E457-4912-BE80-AFDE113EA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417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906B4B7-1A06-4F85-B3CA-D8621F5B4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229A5E-5FD1-4C73-B4DF-BFE8642CAC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9D74101-064E-449B-94AF-9392201E7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C9CF91A2-EF86-4A6A-94EF-E2AF623F8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6D5F7B9-33F1-4DC5-BF14-C9DB71A79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FD4928A-07D6-4D43-9918-48EB04426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588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F0C05F-E3D0-4F1E-A337-552B2AE60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A8BDD1BB-7B2A-4A26-A4DE-1E9D010900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F9C594-A2D5-47B9-B76A-ED0FCB0D6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45443F06-DBAC-41A7-8152-F17679A6C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5BBDAE38-47C1-4DD6-B3C6-61404FCDE4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8E9A37FC-EA5F-4E4D-9940-A42D724A53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2614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2916A3F-3767-42B4-8E1A-0E09A8E9D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36ED2B-D257-4787-9353-A95173F33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ECBE8CD-85D9-4C6D-AF58-D9B2FC80F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6531B-55FC-4FE6-AD1B-1378DBD3E5BE}" type="datetimeFigureOut">
              <a:rPr lang="nl-NL" smtClean="0"/>
              <a:t>7-2-2022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CC5C609-35B1-4ED9-A5A5-B5F05A7E71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0CE551D-1320-482F-BE03-CF9152BD980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1F59A-793E-42E3-AC8A-4900B7015E8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173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2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2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133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2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2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131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520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 dirty="0">
                <a:solidFill>
                  <a:schemeClr val="bg1"/>
                </a:solidFill>
                <a:latin typeface="Arial" panose="020B0604020202020204" pitchFamily="34" charset="0"/>
              </a:rPr>
              <a:t>Psalm 7 (DNP) 	t. J.P. Kuijper; m. </a:t>
            </a:r>
            <a:r>
              <a:rPr lang="en-US" altLang="nl-NL" sz="1600" b="1">
                <a:solidFill>
                  <a:schemeClr val="bg1"/>
                </a:solidFill>
                <a:latin typeface="Arial" panose="020B0604020202020204" pitchFamily="34" charset="0"/>
              </a:rPr>
              <a:t>Genève 1551</a:t>
            </a:r>
            <a:endParaRPr lang="nl-NL" altLang="nl-NL" sz="1600" b="1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0999"/>
            <a:ext cx="10160000" cy="5203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144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Jan Pieter Kuijper</cp:lastModifiedBy>
  <cp:revision>1</cp:revision>
  <dcterms:created xsi:type="dcterms:W3CDTF">2022-02-03T09:08:33Z</dcterms:created>
  <dcterms:modified xsi:type="dcterms:W3CDTF">2022-02-07T14:22:18Z</dcterms:modified>
</cp:coreProperties>
</file>