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F6037-C371-4A61-8D97-84435E4DF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E33BEC8-68CE-4536-BABA-695C1CCFB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69EF99-AF60-4ECA-8799-1D870D94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53DD7E-0ACF-4EDB-AC45-3031555C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7DED4C-8D28-4DD2-A2D0-02D9C7D6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49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ED10A9-F152-42DF-873E-5FD4F4D35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50C122E-52F7-4A6A-8D42-C4F6F6789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98C3DA-6BDD-4AE9-9A91-7778DDEF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A7EB19-EFCF-4B60-ABA1-D54FA99F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EEF67B-C903-4A87-9A16-8566B5D1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26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DC5094D-397B-44E6-9003-7DD14BADF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5813C4-F5E8-4FB5-8DDD-B166EFF1E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59771E-8404-4534-8742-260E74DAE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16C652-54E2-457B-870A-09F2563F4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9598F5-609B-42EF-86F5-BE552B58D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09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C32AF2-6508-4A81-85E7-AE4079DC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2FC4CE-ABB0-4258-959A-1F0A0E889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533519-7EB7-4087-8CF4-04F10493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ECDE9C-F19D-46D7-B1BE-4FD0D35C6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D27915-947E-4CDA-B2C6-231F07B2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084B6-32B6-4168-A1C5-4F1AD1A8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AEF3FB-729A-45DA-9F99-402F2FC30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079767-DEA5-4761-AF8E-978F712B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8E92A0-19D4-4129-8C8A-C80F2797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1495B8-9161-4CFB-A9D2-FC4C4B805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83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55CE9-85CB-44C4-B389-DF702859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D98B88-B930-4A97-B6CA-BE122ED57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436695B-AAD9-485E-8761-F0CB59D7F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D794DA-7880-464B-A7F6-14FF3CE6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6632B5-9D67-4CE6-9188-8E1AE9E1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927519-DD39-4DA8-B129-BB394F533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619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1EBCC-9F10-45B0-8CDE-1E91C4DD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E4DE65-AFCF-4A59-9A6D-70DC8BA7A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06CD15-EEF5-4D8C-9091-CA88549CC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76C157C-2DB1-4D31-9A43-C9D8C2845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2501D3-4D53-4BA4-A159-8EE9A4532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F7C4007-CD10-4BF1-B83C-FCE7F380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691F71A-5AEF-4F0C-9A95-BB3FF137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BE33E87-1500-4BFB-BC13-CD9CA8B6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25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587A9-D979-4387-8907-9B308DFD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03992F6-548C-41EA-9E4D-5363E33C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F4C392F-6638-47C6-A024-4D78B2A8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1B6F999-B404-4EC0-83F5-F7AC5545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64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7272C1E-D8F8-4F3C-B624-A6DCB49D0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E80DAC-F592-409C-94B4-F4463282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180A2AE-E457-4912-BE80-AFDE113E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17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6B4B7-1A06-4F85-B3CA-D8621F5B4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229A5E-5FD1-4C73-B4DF-BFE8642CA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9D74101-064E-449B-94AF-9392201E7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CF91A2-EF86-4A6A-94EF-E2AF623F8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D5F7B9-33F1-4DC5-BF14-C9DB71A7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D4928A-07D6-4D43-9918-48EB0442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8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0C05F-E3D0-4F1E-A337-552B2AE6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8BDD1BB-7B2A-4A26-A4DE-1E9D01090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F9C594-A2D5-47B9-B76A-ED0FCB0D6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443F06-DBAC-41A7-8152-F17679A6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BDAE38-47C1-4DD6-B3C6-61404FCDE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9A37FC-EA5F-4E4D-9940-A42D724A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61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2916A3F-3767-42B4-8E1A-0E09A8E9D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36ED2B-D257-4787-9353-A95173F33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CBE8CD-85D9-4C6D-AF58-D9B2FC80F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531B-55FC-4FE6-AD1B-1378DBD3E5BE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C5C609-35B1-4ED9-A5A5-B5F05A7E7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CE551D-1320-482F-BE03-CF9152BD9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7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20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20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1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20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20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13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20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20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2022-02-03T09:08:33Z</dcterms:created>
  <dcterms:modified xsi:type="dcterms:W3CDTF">2022-02-03T09:09:36Z</dcterms:modified>
</cp:coreProperties>
</file>