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859BD-DB71-4802-B51A-1B8DDF015625}" v="7" dt="2020-10-03T20:02:34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48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9F38391D-716C-4C05-ABD3-5D9B14B91F17}"/>
    <pc:docChg chg="modSld modMainMaster">
      <pc:chgData name="Jan Pieter Kuijper" userId="11dce61d2819b281" providerId="LiveId" clId="{9F38391D-716C-4C05-ABD3-5D9B14B91F17}" dt="2020-02-25T07:16:53.244" v="37" actId="207"/>
      <pc:docMkLst>
        <pc:docMk/>
      </pc:docMkLst>
      <pc:sldChg chg="modSp setBg">
        <pc:chgData name="Jan Pieter Kuijper" userId="11dce61d2819b281" providerId="LiveId" clId="{9F38391D-716C-4C05-ABD3-5D9B14B91F17}" dt="2020-02-25T07:15:27.683" v="20" actId="207"/>
        <pc:sldMkLst>
          <pc:docMk/>
          <pc:sldMk cId="0" sldId="258"/>
        </pc:sldMkLst>
        <pc:spChg chg="mod">
          <ac:chgData name="Jan Pieter Kuijper" userId="11dce61d2819b281" providerId="LiveId" clId="{9F38391D-716C-4C05-ABD3-5D9B14B91F17}" dt="2020-02-25T07:15:27.683" v="20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1:25.723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5:34.004" v="21" actId="207"/>
        <pc:sldMkLst>
          <pc:docMk/>
          <pc:sldMk cId="0" sldId="259"/>
        </pc:sldMkLst>
        <pc:spChg chg="mod">
          <ac:chgData name="Jan Pieter Kuijper" userId="11dce61d2819b281" providerId="LiveId" clId="{9F38391D-716C-4C05-ABD3-5D9B14B91F17}" dt="2020-02-25T07:15:34.004" v="21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1:38.870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5:39.851" v="22" actId="207"/>
        <pc:sldMkLst>
          <pc:docMk/>
          <pc:sldMk cId="0" sldId="260"/>
        </pc:sldMkLst>
        <pc:spChg chg="mod">
          <ac:chgData name="Jan Pieter Kuijper" userId="11dce61d2819b281" providerId="LiveId" clId="{9F38391D-716C-4C05-ABD3-5D9B14B91F17}" dt="2020-02-25T07:15:39.851" v="22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1:51.234" v="2" actId="14826"/>
          <ac:picMkLst>
            <pc:docMk/>
            <pc:sldMk cId="0" sldId="26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5:44.681" v="23" actId="207"/>
        <pc:sldMkLst>
          <pc:docMk/>
          <pc:sldMk cId="0" sldId="261"/>
        </pc:sldMkLst>
        <pc:spChg chg="mod">
          <ac:chgData name="Jan Pieter Kuijper" userId="11dce61d2819b281" providerId="LiveId" clId="{9F38391D-716C-4C05-ABD3-5D9B14B91F17}" dt="2020-02-25T07:15:44.681" v="23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2:05.714" v="3" actId="14826"/>
          <ac:picMkLst>
            <pc:docMk/>
            <pc:sldMk cId="0" sldId="26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5:49.225" v="24" actId="207"/>
        <pc:sldMkLst>
          <pc:docMk/>
          <pc:sldMk cId="0" sldId="262"/>
        </pc:sldMkLst>
        <pc:spChg chg="mod">
          <ac:chgData name="Jan Pieter Kuijper" userId="11dce61d2819b281" providerId="LiveId" clId="{9F38391D-716C-4C05-ABD3-5D9B14B91F17}" dt="2020-02-25T07:15:49.225" v="24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2:18.114" v="4" actId="14826"/>
          <ac:picMkLst>
            <pc:docMk/>
            <pc:sldMk cId="0" sldId="26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5:53.921" v="25" actId="207"/>
        <pc:sldMkLst>
          <pc:docMk/>
          <pc:sldMk cId="0" sldId="264"/>
        </pc:sldMkLst>
        <pc:spChg chg="mod">
          <ac:chgData name="Jan Pieter Kuijper" userId="11dce61d2819b281" providerId="LiveId" clId="{9F38391D-716C-4C05-ABD3-5D9B14B91F17}" dt="2020-02-25T07:15:53.921" v="25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2:30.783" v="5" actId="14826"/>
          <ac:picMkLst>
            <pc:docMk/>
            <pc:sldMk cId="0" sldId="264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5:58.186" v="26" actId="207"/>
        <pc:sldMkLst>
          <pc:docMk/>
          <pc:sldMk cId="353106901" sldId="265"/>
        </pc:sldMkLst>
        <pc:spChg chg="mod">
          <ac:chgData name="Jan Pieter Kuijper" userId="11dce61d2819b281" providerId="LiveId" clId="{9F38391D-716C-4C05-ABD3-5D9B14B91F17}" dt="2020-02-25T07:15:58.186" v="26" actId="207"/>
          <ac:spMkLst>
            <pc:docMk/>
            <pc:sldMk cId="353106901" sldId="265"/>
            <ac:spMk id="2050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2:45.594" v="6" actId="14826"/>
          <ac:picMkLst>
            <pc:docMk/>
            <pc:sldMk cId="353106901" sldId="26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03.277" v="27" actId="207"/>
        <pc:sldMkLst>
          <pc:docMk/>
          <pc:sldMk cId="793223224" sldId="266"/>
        </pc:sldMkLst>
        <pc:spChg chg="mod">
          <ac:chgData name="Jan Pieter Kuijper" userId="11dce61d2819b281" providerId="LiveId" clId="{9F38391D-716C-4C05-ABD3-5D9B14B91F17}" dt="2020-02-25T07:16:03.277" v="27" actId="207"/>
          <ac:spMkLst>
            <pc:docMk/>
            <pc:sldMk cId="793223224" sldId="266"/>
            <ac:spMk id="3074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2:56.228" v="7" actId="14826"/>
          <ac:picMkLst>
            <pc:docMk/>
            <pc:sldMk cId="793223224" sldId="26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08.965" v="28" actId="207"/>
        <pc:sldMkLst>
          <pc:docMk/>
          <pc:sldMk cId="759843657" sldId="267"/>
        </pc:sldMkLst>
        <pc:spChg chg="mod">
          <ac:chgData name="Jan Pieter Kuijper" userId="11dce61d2819b281" providerId="LiveId" clId="{9F38391D-716C-4C05-ABD3-5D9B14B91F17}" dt="2020-02-25T07:16:08.965" v="28" actId="207"/>
          <ac:spMkLst>
            <pc:docMk/>
            <pc:sldMk cId="759843657" sldId="267"/>
            <ac:spMk id="4098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3:08.231" v="8" actId="14826"/>
          <ac:picMkLst>
            <pc:docMk/>
            <pc:sldMk cId="759843657" sldId="26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14.485" v="29" actId="207"/>
        <pc:sldMkLst>
          <pc:docMk/>
          <pc:sldMk cId="313831438" sldId="268"/>
        </pc:sldMkLst>
        <pc:spChg chg="mod">
          <ac:chgData name="Jan Pieter Kuijper" userId="11dce61d2819b281" providerId="LiveId" clId="{9F38391D-716C-4C05-ABD3-5D9B14B91F17}" dt="2020-02-25T07:16:14.485" v="29" actId="207"/>
          <ac:spMkLst>
            <pc:docMk/>
            <pc:sldMk cId="313831438" sldId="268"/>
            <ac:spMk id="5122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3:20.807" v="9" actId="14826"/>
          <ac:picMkLst>
            <pc:docMk/>
            <pc:sldMk cId="313831438" sldId="26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19.654" v="30" actId="207"/>
        <pc:sldMkLst>
          <pc:docMk/>
          <pc:sldMk cId="460837406" sldId="269"/>
        </pc:sldMkLst>
        <pc:spChg chg="mod">
          <ac:chgData name="Jan Pieter Kuijper" userId="11dce61d2819b281" providerId="LiveId" clId="{9F38391D-716C-4C05-ABD3-5D9B14B91F17}" dt="2020-02-25T07:16:19.654" v="30" actId="207"/>
          <ac:spMkLst>
            <pc:docMk/>
            <pc:sldMk cId="460837406" sldId="269"/>
            <ac:spMk id="6146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3:32.413" v="10" actId="14826"/>
          <ac:picMkLst>
            <pc:docMk/>
            <pc:sldMk cId="460837406" sldId="26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24.307" v="31" actId="207"/>
        <pc:sldMkLst>
          <pc:docMk/>
          <pc:sldMk cId="1142576131" sldId="270"/>
        </pc:sldMkLst>
        <pc:spChg chg="mod">
          <ac:chgData name="Jan Pieter Kuijper" userId="11dce61d2819b281" providerId="LiveId" clId="{9F38391D-716C-4C05-ABD3-5D9B14B91F17}" dt="2020-02-25T07:16:24.307" v="31" actId="207"/>
          <ac:spMkLst>
            <pc:docMk/>
            <pc:sldMk cId="1142576131" sldId="270"/>
            <ac:spMk id="8194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3:43.455" v="11" actId="14826"/>
          <ac:picMkLst>
            <pc:docMk/>
            <pc:sldMk cId="1142576131" sldId="27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29.099" v="32" actId="207"/>
        <pc:sldMkLst>
          <pc:docMk/>
          <pc:sldMk cId="525999861" sldId="271"/>
        </pc:sldMkLst>
        <pc:spChg chg="mod">
          <ac:chgData name="Jan Pieter Kuijper" userId="11dce61d2819b281" providerId="LiveId" clId="{9F38391D-716C-4C05-ABD3-5D9B14B91F17}" dt="2020-02-25T07:16:29.099" v="32" actId="207"/>
          <ac:spMkLst>
            <pc:docMk/>
            <pc:sldMk cId="525999861" sldId="271"/>
            <ac:spMk id="2050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3:56.747" v="12" actId="14826"/>
          <ac:picMkLst>
            <pc:docMk/>
            <pc:sldMk cId="525999861" sldId="27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34.239" v="33" actId="207"/>
        <pc:sldMkLst>
          <pc:docMk/>
          <pc:sldMk cId="2237601041" sldId="272"/>
        </pc:sldMkLst>
        <pc:spChg chg="mod">
          <ac:chgData name="Jan Pieter Kuijper" userId="11dce61d2819b281" providerId="LiveId" clId="{9F38391D-716C-4C05-ABD3-5D9B14B91F17}" dt="2020-02-25T07:16:34.239" v="33" actId="207"/>
          <ac:spMkLst>
            <pc:docMk/>
            <pc:sldMk cId="2237601041" sldId="272"/>
            <ac:spMk id="3074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4:08.614" v="13" actId="14826"/>
          <ac:picMkLst>
            <pc:docMk/>
            <pc:sldMk cId="2237601041" sldId="27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38.473" v="34" actId="207"/>
        <pc:sldMkLst>
          <pc:docMk/>
          <pc:sldMk cId="3002431532" sldId="273"/>
        </pc:sldMkLst>
        <pc:spChg chg="mod">
          <ac:chgData name="Jan Pieter Kuijper" userId="11dce61d2819b281" providerId="LiveId" clId="{9F38391D-716C-4C05-ABD3-5D9B14B91F17}" dt="2020-02-25T07:16:38.473" v="34" actId="207"/>
          <ac:spMkLst>
            <pc:docMk/>
            <pc:sldMk cId="3002431532" sldId="273"/>
            <ac:spMk id="4098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4:20.046" v="14" actId="14826"/>
          <ac:picMkLst>
            <pc:docMk/>
            <pc:sldMk cId="3002431532" sldId="27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43.186" v="35" actId="207"/>
        <pc:sldMkLst>
          <pc:docMk/>
          <pc:sldMk cId="1026929245" sldId="274"/>
        </pc:sldMkLst>
        <pc:spChg chg="mod">
          <ac:chgData name="Jan Pieter Kuijper" userId="11dce61d2819b281" providerId="LiveId" clId="{9F38391D-716C-4C05-ABD3-5D9B14B91F17}" dt="2020-02-25T07:16:43.186" v="35" actId="207"/>
          <ac:spMkLst>
            <pc:docMk/>
            <pc:sldMk cId="1026929245" sldId="274"/>
            <ac:spMk id="5122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4:31.071" v="15" actId="14826"/>
          <ac:picMkLst>
            <pc:docMk/>
            <pc:sldMk cId="1026929245" sldId="274"/>
            <ac:picMk id="4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47.709" v="36" actId="207"/>
        <pc:sldMkLst>
          <pc:docMk/>
          <pc:sldMk cId="851258192" sldId="275"/>
        </pc:sldMkLst>
        <pc:spChg chg="mod">
          <ac:chgData name="Jan Pieter Kuijper" userId="11dce61d2819b281" providerId="LiveId" clId="{9F38391D-716C-4C05-ABD3-5D9B14B91F17}" dt="2020-02-25T07:16:47.709" v="36" actId="207"/>
          <ac:spMkLst>
            <pc:docMk/>
            <pc:sldMk cId="851258192" sldId="275"/>
            <ac:spMk id="6146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4:57.081" v="16" actId="14826"/>
          <ac:picMkLst>
            <pc:docMk/>
            <pc:sldMk cId="851258192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F38391D-716C-4C05-ABD3-5D9B14B91F17}" dt="2020-02-25T07:16:53.244" v="37" actId="207"/>
        <pc:sldMkLst>
          <pc:docMk/>
          <pc:sldMk cId="3141539517" sldId="276"/>
        </pc:sldMkLst>
        <pc:spChg chg="mod">
          <ac:chgData name="Jan Pieter Kuijper" userId="11dce61d2819b281" providerId="LiveId" clId="{9F38391D-716C-4C05-ABD3-5D9B14B91F17}" dt="2020-02-25T07:16:53.244" v="37" actId="207"/>
          <ac:spMkLst>
            <pc:docMk/>
            <pc:sldMk cId="3141539517" sldId="276"/>
            <ac:spMk id="8194" creationId="{00000000-0000-0000-0000-000000000000}"/>
          </ac:spMkLst>
        </pc:spChg>
        <pc:picChg chg="mod">
          <ac:chgData name="Jan Pieter Kuijper" userId="11dce61d2819b281" providerId="LiveId" clId="{9F38391D-716C-4C05-ABD3-5D9B14B91F17}" dt="2020-02-25T07:15:09.128" v="17" actId="14826"/>
          <ac:picMkLst>
            <pc:docMk/>
            <pc:sldMk cId="3141539517" sldId="276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9F38391D-716C-4C05-ABD3-5D9B14B91F17}" dt="2020-02-25T07:15:22.142" v="19"/>
        <pc:sldMasterMkLst>
          <pc:docMk/>
          <pc:sldMasterMk cId="0" sldId="2147483648"/>
        </pc:sldMasterMkLst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1105805311" sldId="2147483649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1860693527" sldId="2147483650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1945798080" sldId="2147483651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1337693429" sldId="2147483652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1223334336" sldId="2147483653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3997089465" sldId="2147483654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1287989535" sldId="2147483655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2494728428" sldId="2147483656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3440252157" sldId="2147483657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196436293" sldId="2147483658"/>
          </pc:sldLayoutMkLst>
        </pc:sldLayoutChg>
        <pc:sldLayoutChg chg="setBg">
          <pc:chgData name="Jan Pieter Kuijper" userId="11dce61d2819b281" providerId="LiveId" clId="{9F38391D-716C-4C05-ABD3-5D9B14B91F17}" dt="2020-02-25T07:15:22.142" v="19"/>
          <pc:sldLayoutMkLst>
            <pc:docMk/>
            <pc:sldMasterMk cId="0" sldId="2147483648"/>
            <pc:sldLayoutMk cId="3905971967" sldId="2147483659"/>
          </pc:sldLayoutMkLst>
        </pc:sldLayoutChg>
      </pc:sldMasterChg>
    </pc:docChg>
  </pc:docChgLst>
  <pc:docChgLst>
    <pc:chgData name="Jan Pieter Kuijper" userId="11dce61d2819b281" providerId="LiveId" clId="{547859BD-DB71-4802-B51A-1B8DDF015625}"/>
    <pc:docChg chg="modSld">
      <pc:chgData name="Jan Pieter Kuijper" userId="11dce61d2819b281" providerId="LiveId" clId="{547859BD-DB71-4802-B51A-1B8DDF015625}" dt="2020-10-03T20:02:34.086" v="6" actId="14826"/>
      <pc:docMkLst>
        <pc:docMk/>
      </pc:docMkLst>
      <pc:sldChg chg="modSp">
        <pc:chgData name="Jan Pieter Kuijper" userId="11dce61d2819b281" providerId="LiveId" clId="{547859BD-DB71-4802-B51A-1B8DDF015625}" dt="2020-09-24T16:42:42.890" v="2" actId="14826"/>
        <pc:sldMkLst>
          <pc:docMk/>
          <pc:sldMk cId="0" sldId="261"/>
        </pc:sldMkLst>
        <pc:picChg chg="mod">
          <ac:chgData name="Jan Pieter Kuijper" userId="11dce61d2819b281" providerId="LiveId" clId="{547859BD-DB71-4802-B51A-1B8DDF015625}" dt="2020-09-24T16:42:42.890" v="2" actId="14826"/>
          <ac:picMkLst>
            <pc:docMk/>
            <pc:sldMk cId="0" sldId="26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547859BD-DB71-4802-B51A-1B8DDF015625}" dt="2020-10-03T20:02:34.086" v="6" actId="14826"/>
        <pc:sldMkLst>
          <pc:docMk/>
          <pc:sldMk cId="353106901" sldId="265"/>
        </pc:sldMkLst>
        <pc:picChg chg="mod">
          <ac:chgData name="Jan Pieter Kuijper" userId="11dce61d2819b281" providerId="LiveId" clId="{547859BD-DB71-4802-B51A-1B8DDF015625}" dt="2020-10-03T20:02:34.086" v="6" actId="14826"/>
          <ac:picMkLst>
            <pc:docMk/>
            <pc:sldMk cId="353106901" sldId="265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76C2-C0F5-4BE4-AAB8-EEE471E634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580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9C22-B582-4A9A-8907-EBC5A8A2D84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4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E881-2BDB-426E-B4C7-5DEE9A60DD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0597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24ED6-C748-4397-BA40-5F7F88A370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06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7D91-A883-4422-B7F6-C781C90961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57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9304-B4AD-4C52-8DA1-D3670080F0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769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5521-A7FD-45E6-A65A-40C9B31136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333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0A1-0AFD-4E46-953F-E9D42B9B25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70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AD84C-1256-437E-9B80-1B3E0F47631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9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01B3E-AC02-463D-BAE3-1B111CEA32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472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DFFF-14E5-4ED3-8603-91AF80CE107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02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BBD7D8-99C0-4667-A563-5F527EF1DC5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45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8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1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8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7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1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9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8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186"/>
            <a:ext cx="9017000" cy="42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3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24"/>
            <a:ext cx="9017000" cy="42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2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45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5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8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8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1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1" y="635980"/>
            <a:ext cx="9016998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1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8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1" y="636651"/>
            <a:ext cx="9016998" cy="43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8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2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1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4365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324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41</cp:revision>
  <dcterms:created xsi:type="dcterms:W3CDTF">2004-09-21T10:26:12Z</dcterms:created>
  <dcterms:modified xsi:type="dcterms:W3CDTF">2020-10-03T20:02:40Z</dcterms:modified>
</cp:coreProperties>
</file>