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2" d="100"/>
          <a:sy n="72" d="100"/>
        </p:scale>
        <p:origin x="4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D76C2-C0F5-4BE4-AAB8-EEE471E6340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0580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69C22-B582-4A9A-8907-EBC5A8A2D84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643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DE881-2BDB-426E-B4C7-5DEE9A60DDD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0597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24ED6-C748-4397-BA40-5F7F88A3708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6069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97D91-A883-4422-B7F6-C781C909619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4579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19304-B4AD-4C52-8DA1-D3670080F01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3769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C5521-A7FD-45E6-A65A-40C9B311365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2333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270A1-0AFD-4E46-953F-E9D42B9B253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9708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AD84C-1256-437E-9B80-1B3E0F47631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8798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01B3E-AC02-463D-BAE3-1B111CEA325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9472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CDFFF-14E5-4ED3-8603-91AF80CE107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4025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8BBD7D8-99C0-4667-A563-5F527EF1DC5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0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3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0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837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576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0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999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01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431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2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929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0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58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53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0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0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4999"/>
            <a:ext cx="9017000" cy="430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06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22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69 (DNP) 	t. J.P. Kuijper; m.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0"/>
            <a:ext cx="9017000" cy="430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84365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90</Words>
  <Application>Microsoft Office PowerPoint</Application>
  <PresentationFormat>Diavoorstelling (4:3)</PresentationFormat>
  <Paragraphs>18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freddy</cp:lastModifiedBy>
  <cp:revision>43</cp:revision>
  <dcterms:created xsi:type="dcterms:W3CDTF">2004-09-21T10:26:12Z</dcterms:created>
  <dcterms:modified xsi:type="dcterms:W3CDTF">2020-10-03T18:38:26Z</dcterms:modified>
</cp:coreProperties>
</file>