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4EB7E-3B04-4E24-9ED0-B172AED24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0E3341-22A1-4E0B-A49E-45846854F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F1F99A-991A-41CC-9161-E10D036C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73A37D-60B7-4437-9801-EE3BD9A0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0B320B-3E1B-4361-AAD8-46673CC1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49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62708-7EF1-497F-9BAE-70BE9B455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BB6E982-7706-477D-BC84-71F9FBFC4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A0F8A3-04AB-4970-ACD7-DD69CC42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362190-DB23-4511-B907-0E845A35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50FA25-188A-46CF-BE0B-38C1608D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06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1EAEE7-C14C-48A6-BFAB-1CA660F34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921451-C088-4FB3-9153-0614679A2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79373A-D5F8-4F8A-9171-F850F193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8F318B-579E-4E96-AA7C-4B54045F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2E59EB-C60E-42A4-9A70-5E1C0B62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52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2B9BA-F57E-450D-A8EF-73C0FE9A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05CBA4-9CB3-436D-8B5E-493E996D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838C2C-C73E-4EAB-A403-E3726A50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B4D529-732A-4A71-9558-D11A6447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DF5C3A-1A0B-4BA7-956B-B873E600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0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62706-5415-4149-A2FB-A9EB94666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BFF535-AA70-4841-9A2A-BFEA9B369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6CC2E0-911D-423E-9043-BFE79254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66FAA9-5ACF-43A5-B247-095EF632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7CAD4F-CE6D-4EAE-BB52-D184F993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4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A4706-BF77-400B-8D3D-64939C36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8D2028-E833-4968-8233-15DB74CC9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397E04-FDFC-4D64-956B-F859446C1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C31078-4DC9-42A4-8CCE-5666C7BF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5F1A58-21C2-416E-926A-9FFEB0C5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7D22FC-FC87-4EB1-922D-05EB862E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1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CE27C-E0AC-4C73-8F4F-41CD8CF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267E66-B155-4549-AE9F-316F570C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227716-BA8D-4066-AA0B-4823073D4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F9AB11-6ACB-4003-8059-CB5D216C3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F764E8-891C-48E8-8F09-9F2803A5B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4270E6-0D53-4010-B758-E1AB0A58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79C615-C954-492C-8436-D94DE9ED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59147F-AFB4-4FC7-BFD6-03737106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36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1668B-A607-4E54-B1CA-9CE2381A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072644-4296-42AC-8204-E82D20C7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C71D16D-AA9C-46E6-9149-56F2292F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78B614-6963-46EB-BD00-3E9B841E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64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16BA39-06B2-409A-8D58-9A090159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B03D33-5700-4457-BA13-A57CD4E8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2BE1A1-2710-43AE-B51D-7B0D2A73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637D3-7D1E-4C73-BED8-44DCEE81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30DB9-9B3E-4673-8F79-F80533862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22F3BD-CD63-4B4A-AE81-9971A30D9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A69430-57A9-456E-A486-4E2F2B1D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B300B5-8A0E-4375-8BBD-5C20F521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FEAF4F-2EC8-4322-A41C-72540EC0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24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12AAC-A96A-4481-8704-1819F566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8701BB6-C21C-487D-8DDA-5F6FAD029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531785-444C-41A4-A078-4B7A198FC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4EB54F-D947-4F66-BDDF-7EA52CE2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6A5799-8B43-42FF-A16F-9EEEBF22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CDC9CA-A051-4EFA-B242-9FD016ED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24145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21C5528-9E1C-49A0-80AA-9AB0635A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CAE142-D839-46C6-AB90-5F3150F2C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FB7F05-4F5C-44C2-8ECC-26F14A482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2C38-4F0B-43C6-993F-5B2FA2AE988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5BCAE-6152-4A6B-9F17-1795D56D6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F4C7B5-3C72-4CB6-9F05-DA34627C2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487E-A8B7-4145-AA4A-FB57BBC1F5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38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3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83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7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99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0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43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7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2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58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3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22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436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2022-02-05T10:07:42Z</dcterms:created>
  <dcterms:modified xsi:type="dcterms:W3CDTF">2022-02-05T10:08:20Z</dcterms:modified>
</cp:coreProperties>
</file>