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455F6-AEFB-4326-B772-25D38DE61A5B}" v="75" dt="2020-02-24T07:13:22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867455F6-AEFB-4326-B772-25D38DE61A5B}"/>
    <pc:docChg chg="modSld modMainMaster">
      <pc:chgData name="Jan Pieter Kuijper" userId="11dce61d2819b281" providerId="LiveId" clId="{867455F6-AEFB-4326-B772-25D38DE61A5B}" dt="2020-02-24T07:13:22.176" v="74" actId="207"/>
      <pc:docMkLst>
        <pc:docMk/>
      </pc:docMkLst>
      <pc:sldChg chg="modSp setBg">
        <pc:chgData name="Jan Pieter Kuijper" userId="11dce61d2819b281" providerId="LiveId" clId="{867455F6-AEFB-4326-B772-25D38DE61A5B}" dt="2020-02-24T07:10:36.620" v="39" actId="207"/>
        <pc:sldMkLst>
          <pc:docMk/>
          <pc:sldMk cId="0" sldId="258"/>
        </pc:sldMkLst>
        <pc:spChg chg="mod">
          <ac:chgData name="Jan Pieter Kuijper" userId="11dce61d2819b281" providerId="LiveId" clId="{867455F6-AEFB-4326-B772-25D38DE61A5B}" dt="2020-02-24T07:10:36.620" v="39" actId="207"/>
          <ac:spMkLst>
            <pc:docMk/>
            <pc:sldMk cId="0" sldId="258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00.138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0:41.820" v="40" actId="207"/>
        <pc:sldMkLst>
          <pc:docMk/>
          <pc:sldMk cId="0" sldId="259"/>
        </pc:sldMkLst>
        <pc:spChg chg="mod">
          <ac:chgData name="Jan Pieter Kuijper" userId="11dce61d2819b281" providerId="LiveId" clId="{867455F6-AEFB-4326-B772-25D38DE61A5B}" dt="2020-02-24T07:10:41.820" v="40" actId="207"/>
          <ac:spMkLst>
            <pc:docMk/>
            <pc:sldMk cId="0" sldId="259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12.529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0:53.537" v="42" actId="207"/>
        <pc:sldMkLst>
          <pc:docMk/>
          <pc:sldMk cId="0" sldId="261"/>
        </pc:sldMkLst>
        <pc:spChg chg="mod">
          <ac:chgData name="Jan Pieter Kuijper" userId="11dce61d2819b281" providerId="LiveId" clId="{867455F6-AEFB-4326-B772-25D38DE61A5B}" dt="2020-02-24T07:10:53.537" v="42" actId="207"/>
          <ac:spMkLst>
            <pc:docMk/>
            <pc:sldMk cId="0" sldId="261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34.861" v="3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0:46.687" v="41" actId="207"/>
        <pc:sldMkLst>
          <pc:docMk/>
          <pc:sldMk cId="0" sldId="262"/>
        </pc:sldMkLst>
        <pc:spChg chg="mod">
          <ac:chgData name="Jan Pieter Kuijper" userId="11dce61d2819b281" providerId="LiveId" clId="{867455F6-AEFB-4326-B772-25D38DE61A5B}" dt="2020-02-24T07:10:46.687" v="41" actId="207"/>
          <ac:spMkLst>
            <pc:docMk/>
            <pc:sldMk cId="0" sldId="262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24.102" v="2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00.605" v="43" actId="207"/>
        <pc:sldMkLst>
          <pc:docMk/>
          <pc:sldMk cId="35318314" sldId="263"/>
        </pc:sldMkLst>
        <pc:spChg chg="mod">
          <ac:chgData name="Jan Pieter Kuijper" userId="11dce61d2819b281" providerId="LiveId" clId="{867455F6-AEFB-4326-B772-25D38DE61A5B}" dt="2020-02-24T07:11:00.605" v="43" actId="207"/>
          <ac:spMkLst>
            <pc:docMk/>
            <pc:sldMk cId="35318314" sldId="263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46.903" v="4" actId="14826"/>
          <ac:picMkLst>
            <pc:docMk/>
            <pc:sldMk cId="35318314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06.037" v="44" actId="207"/>
        <pc:sldMkLst>
          <pc:docMk/>
          <pc:sldMk cId="1807618578" sldId="264"/>
        </pc:sldMkLst>
        <pc:spChg chg="mod">
          <ac:chgData name="Jan Pieter Kuijper" userId="11dce61d2819b281" providerId="LiveId" clId="{867455F6-AEFB-4326-B772-25D38DE61A5B}" dt="2020-02-24T07:11:06.037" v="44" actId="207"/>
          <ac:spMkLst>
            <pc:docMk/>
            <pc:sldMk cId="1807618578" sldId="264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3:58.788" v="5" actId="14826"/>
          <ac:picMkLst>
            <pc:docMk/>
            <pc:sldMk cId="1807618578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10.328" v="45" actId="207"/>
        <pc:sldMkLst>
          <pc:docMk/>
          <pc:sldMk cId="922898144" sldId="265"/>
        </pc:sldMkLst>
        <pc:spChg chg="mod">
          <ac:chgData name="Jan Pieter Kuijper" userId="11dce61d2819b281" providerId="LiveId" clId="{867455F6-AEFB-4326-B772-25D38DE61A5B}" dt="2020-02-24T07:11:10.328" v="45" actId="207"/>
          <ac:spMkLst>
            <pc:docMk/>
            <pc:sldMk cId="922898144" sldId="265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4:10.666" v="6" actId="14826"/>
          <ac:picMkLst>
            <pc:docMk/>
            <pc:sldMk cId="922898144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14.607" v="46" actId="207"/>
        <pc:sldMkLst>
          <pc:docMk/>
          <pc:sldMk cId="1801608697" sldId="266"/>
        </pc:sldMkLst>
        <pc:spChg chg="mod">
          <ac:chgData name="Jan Pieter Kuijper" userId="11dce61d2819b281" providerId="LiveId" clId="{867455F6-AEFB-4326-B772-25D38DE61A5B}" dt="2020-02-24T07:11:14.607" v="46" actId="207"/>
          <ac:spMkLst>
            <pc:docMk/>
            <pc:sldMk cId="1801608697" sldId="266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4:22.003" v="7" actId="14826"/>
          <ac:picMkLst>
            <pc:docMk/>
            <pc:sldMk cId="1801608697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23.142" v="47" actId="207"/>
        <pc:sldMkLst>
          <pc:docMk/>
          <pc:sldMk cId="2141289019" sldId="267"/>
        </pc:sldMkLst>
        <pc:spChg chg="mod">
          <ac:chgData name="Jan Pieter Kuijper" userId="11dce61d2819b281" providerId="LiveId" clId="{867455F6-AEFB-4326-B772-25D38DE61A5B}" dt="2020-02-24T07:11:23.142" v="47" actId="207"/>
          <ac:spMkLst>
            <pc:docMk/>
            <pc:sldMk cId="2141289019" sldId="267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4:32.969" v="8" actId="14826"/>
          <ac:picMkLst>
            <pc:docMk/>
            <pc:sldMk cId="2141289019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28.010" v="48" actId="207"/>
        <pc:sldMkLst>
          <pc:docMk/>
          <pc:sldMk cId="770176700" sldId="268"/>
        </pc:sldMkLst>
        <pc:spChg chg="mod">
          <ac:chgData name="Jan Pieter Kuijper" userId="11dce61d2819b281" providerId="LiveId" clId="{867455F6-AEFB-4326-B772-25D38DE61A5B}" dt="2020-02-24T07:11:28.010" v="48" actId="207"/>
          <ac:spMkLst>
            <pc:docMk/>
            <pc:sldMk cId="770176700" sldId="268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4:44.622" v="9" actId="14826"/>
          <ac:picMkLst>
            <pc:docMk/>
            <pc:sldMk cId="770176700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32.476" v="49" actId="207"/>
        <pc:sldMkLst>
          <pc:docMk/>
          <pc:sldMk cId="1656356510" sldId="269"/>
        </pc:sldMkLst>
        <pc:spChg chg="mod">
          <ac:chgData name="Jan Pieter Kuijper" userId="11dce61d2819b281" providerId="LiveId" clId="{867455F6-AEFB-4326-B772-25D38DE61A5B}" dt="2020-02-24T07:11:32.476" v="49" actId="207"/>
          <ac:spMkLst>
            <pc:docMk/>
            <pc:sldMk cId="1656356510" sldId="269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4:57.026" v="10" actId="14826"/>
          <ac:picMkLst>
            <pc:docMk/>
            <pc:sldMk cId="1656356510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36.529" v="50" actId="207"/>
        <pc:sldMkLst>
          <pc:docMk/>
          <pc:sldMk cId="2713138966" sldId="270"/>
        </pc:sldMkLst>
        <pc:spChg chg="mod">
          <ac:chgData name="Jan Pieter Kuijper" userId="11dce61d2819b281" providerId="LiveId" clId="{867455F6-AEFB-4326-B772-25D38DE61A5B}" dt="2020-02-24T07:11:36.529" v="50" actId="207"/>
          <ac:spMkLst>
            <pc:docMk/>
            <pc:sldMk cId="2713138966" sldId="270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5:07.388" v="11" actId="14826"/>
          <ac:picMkLst>
            <pc:docMk/>
            <pc:sldMk cId="2713138966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42.159" v="51" actId="207"/>
        <pc:sldMkLst>
          <pc:docMk/>
          <pc:sldMk cId="288239645" sldId="271"/>
        </pc:sldMkLst>
        <pc:spChg chg="mod">
          <ac:chgData name="Jan Pieter Kuijper" userId="11dce61d2819b281" providerId="LiveId" clId="{867455F6-AEFB-4326-B772-25D38DE61A5B}" dt="2020-02-24T07:11:42.159" v="51" actId="207"/>
          <ac:spMkLst>
            <pc:docMk/>
            <pc:sldMk cId="288239645" sldId="271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5:21.550" v="12" actId="14826"/>
          <ac:picMkLst>
            <pc:docMk/>
            <pc:sldMk cId="288239645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46.478" v="52" actId="207"/>
        <pc:sldMkLst>
          <pc:docMk/>
          <pc:sldMk cId="2362668696" sldId="272"/>
        </pc:sldMkLst>
        <pc:spChg chg="mod">
          <ac:chgData name="Jan Pieter Kuijper" userId="11dce61d2819b281" providerId="LiveId" clId="{867455F6-AEFB-4326-B772-25D38DE61A5B}" dt="2020-02-24T07:11:46.478" v="52" actId="207"/>
          <ac:spMkLst>
            <pc:docMk/>
            <pc:sldMk cId="2362668696" sldId="272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5:32.446" v="13" actId="14826"/>
          <ac:picMkLst>
            <pc:docMk/>
            <pc:sldMk cId="2362668696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50.710" v="53" actId="207"/>
        <pc:sldMkLst>
          <pc:docMk/>
          <pc:sldMk cId="3851975133" sldId="273"/>
        </pc:sldMkLst>
        <pc:spChg chg="mod">
          <ac:chgData name="Jan Pieter Kuijper" userId="11dce61d2819b281" providerId="LiveId" clId="{867455F6-AEFB-4326-B772-25D38DE61A5B}" dt="2020-02-24T07:11:50.710" v="53" actId="207"/>
          <ac:spMkLst>
            <pc:docMk/>
            <pc:sldMk cId="3851975133" sldId="273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5:44.648" v="14" actId="14826"/>
          <ac:picMkLst>
            <pc:docMk/>
            <pc:sldMk cId="3851975133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54.836" v="54" actId="207"/>
        <pc:sldMkLst>
          <pc:docMk/>
          <pc:sldMk cId="1097556470" sldId="274"/>
        </pc:sldMkLst>
        <pc:spChg chg="mod">
          <ac:chgData name="Jan Pieter Kuijper" userId="11dce61d2819b281" providerId="LiveId" clId="{867455F6-AEFB-4326-B772-25D38DE61A5B}" dt="2020-02-24T07:11:54.836" v="54" actId="207"/>
          <ac:spMkLst>
            <pc:docMk/>
            <pc:sldMk cId="1097556470" sldId="274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5:55.430" v="15" actId="14826"/>
          <ac:picMkLst>
            <pc:docMk/>
            <pc:sldMk cId="1097556470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1:59.499" v="55" actId="207"/>
        <pc:sldMkLst>
          <pc:docMk/>
          <pc:sldMk cId="1944337371" sldId="275"/>
        </pc:sldMkLst>
        <pc:spChg chg="mod">
          <ac:chgData name="Jan Pieter Kuijper" userId="11dce61d2819b281" providerId="LiveId" clId="{867455F6-AEFB-4326-B772-25D38DE61A5B}" dt="2020-02-24T07:11:59.499" v="55" actId="207"/>
          <ac:spMkLst>
            <pc:docMk/>
            <pc:sldMk cId="1944337371" sldId="275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6:07.627" v="16" actId="14826"/>
          <ac:picMkLst>
            <pc:docMk/>
            <pc:sldMk cId="1944337371" sldId="27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04.273" v="56" actId="207"/>
        <pc:sldMkLst>
          <pc:docMk/>
          <pc:sldMk cId="1234449365" sldId="276"/>
        </pc:sldMkLst>
        <pc:spChg chg="mod">
          <ac:chgData name="Jan Pieter Kuijper" userId="11dce61d2819b281" providerId="LiveId" clId="{867455F6-AEFB-4326-B772-25D38DE61A5B}" dt="2020-02-24T07:12:04.273" v="56" actId="207"/>
          <ac:spMkLst>
            <pc:docMk/>
            <pc:sldMk cId="1234449365" sldId="276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6:19.561" v="17" actId="14826"/>
          <ac:picMkLst>
            <pc:docMk/>
            <pc:sldMk cId="1234449365" sldId="27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08.239" v="57" actId="207"/>
        <pc:sldMkLst>
          <pc:docMk/>
          <pc:sldMk cId="2752937882" sldId="277"/>
        </pc:sldMkLst>
        <pc:spChg chg="mod">
          <ac:chgData name="Jan Pieter Kuijper" userId="11dce61d2819b281" providerId="LiveId" clId="{867455F6-AEFB-4326-B772-25D38DE61A5B}" dt="2020-02-24T07:12:08.239" v="57" actId="207"/>
          <ac:spMkLst>
            <pc:docMk/>
            <pc:sldMk cId="2752937882" sldId="277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6:30.709" v="18" actId="14826"/>
          <ac:picMkLst>
            <pc:docMk/>
            <pc:sldMk cId="2752937882" sldId="27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12.601" v="58" actId="207"/>
        <pc:sldMkLst>
          <pc:docMk/>
          <pc:sldMk cId="2120209491" sldId="278"/>
        </pc:sldMkLst>
        <pc:spChg chg="mod">
          <ac:chgData name="Jan Pieter Kuijper" userId="11dce61d2819b281" providerId="LiveId" clId="{867455F6-AEFB-4326-B772-25D38DE61A5B}" dt="2020-02-24T07:12:12.601" v="58" actId="207"/>
          <ac:spMkLst>
            <pc:docMk/>
            <pc:sldMk cId="2120209491" sldId="278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6:40.848" v="19" actId="14826"/>
          <ac:picMkLst>
            <pc:docMk/>
            <pc:sldMk cId="2120209491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17.021" v="59" actId="207"/>
        <pc:sldMkLst>
          <pc:docMk/>
          <pc:sldMk cId="2485376733" sldId="279"/>
        </pc:sldMkLst>
        <pc:spChg chg="mod">
          <ac:chgData name="Jan Pieter Kuijper" userId="11dce61d2819b281" providerId="LiveId" clId="{867455F6-AEFB-4326-B772-25D38DE61A5B}" dt="2020-02-24T07:12:17.021" v="59" actId="207"/>
          <ac:spMkLst>
            <pc:docMk/>
            <pc:sldMk cId="2485376733" sldId="279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6:52.854" v="20" actId="14826"/>
          <ac:picMkLst>
            <pc:docMk/>
            <pc:sldMk cId="2485376733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20.998" v="60" actId="207"/>
        <pc:sldMkLst>
          <pc:docMk/>
          <pc:sldMk cId="3905575709" sldId="280"/>
        </pc:sldMkLst>
        <pc:spChg chg="mod">
          <ac:chgData name="Jan Pieter Kuijper" userId="11dce61d2819b281" providerId="LiveId" clId="{867455F6-AEFB-4326-B772-25D38DE61A5B}" dt="2020-02-24T07:12:20.998" v="60" actId="207"/>
          <ac:spMkLst>
            <pc:docMk/>
            <pc:sldMk cId="3905575709" sldId="280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7:12.729" v="22" actId="14826"/>
          <ac:picMkLst>
            <pc:docMk/>
            <pc:sldMk cId="3905575709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25.661" v="61" actId="207"/>
        <pc:sldMkLst>
          <pc:docMk/>
          <pc:sldMk cId="4021990189" sldId="281"/>
        </pc:sldMkLst>
        <pc:spChg chg="mod">
          <ac:chgData name="Jan Pieter Kuijper" userId="11dce61d2819b281" providerId="LiveId" clId="{867455F6-AEFB-4326-B772-25D38DE61A5B}" dt="2020-02-24T07:12:25.661" v="61" actId="207"/>
          <ac:spMkLst>
            <pc:docMk/>
            <pc:sldMk cId="4021990189" sldId="281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7:26.417" v="23" actId="14826"/>
          <ac:picMkLst>
            <pc:docMk/>
            <pc:sldMk cId="4021990189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29.888" v="62" actId="207"/>
        <pc:sldMkLst>
          <pc:docMk/>
          <pc:sldMk cId="1446133189" sldId="282"/>
        </pc:sldMkLst>
        <pc:spChg chg="mod">
          <ac:chgData name="Jan Pieter Kuijper" userId="11dce61d2819b281" providerId="LiveId" clId="{867455F6-AEFB-4326-B772-25D38DE61A5B}" dt="2020-02-24T07:12:29.888" v="62" actId="207"/>
          <ac:spMkLst>
            <pc:docMk/>
            <pc:sldMk cId="1446133189" sldId="282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7:37.643" v="24" actId="14826"/>
          <ac:picMkLst>
            <pc:docMk/>
            <pc:sldMk cId="1446133189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34.918" v="63" actId="207"/>
        <pc:sldMkLst>
          <pc:docMk/>
          <pc:sldMk cId="1077982375" sldId="283"/>
        </pc:sldMkLst>
        <pc:spChg chg="mod">
          <ac:chgData name="Jan Pieter Kuijper" userId="11dce61d2819b281" providerId="LiveId" clId="{867455F6-AEFB-4326-B772-25D38DE61A5B}" dt="2020-02-24T07:12:34.918" v="63" actId="207"/>
          <ac:spMkLst>
            <pc:docMk/>
            <pc:sldMk cId="1077982375" sldId="283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7:52.514" v="25" actId="14826"/>
          <ac:picMkLst>
            <pc:docMk/>
            <pc:sldMk cId="1077982375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39.148" v="64" actId="207"/>
        <pc:sldMkLst>
          <pc:docMk/>
          <pc:sldMk cId="349221570" sldId="284"/>
        </pc:sldMkLst>
        <pc:spChg chg="mod">
          <ac:chgData name="Jan Pieter Kuijper" userId="11dce61d2819b281" providerId="LiveId" clId="{867455F6-AEFB-4326-B772-25D38DE61A5B}" dt="2020-02-24T07:12:39.148" v="64" actId="207"/>
          <ac:spMkLst>
            <pc:docMk/>
            <pc:sldMk cId="349221570" sldId="284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8:04.267" v="26" actId="14826"/>
          <ac:picMkLst>
            <pc:docMk/>
            <pc:sldMk cId="349221570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43.526" v="65" actId="207"/>
        <pc:sldMkLst>
          <pc:docMk/>
          <pc:sldMk cId="3749354508" sldId="285"/>
        </pc:sldMkLst>
        <pc:spChg chg="mod">
          <ac:chgData name="Jan Pieter Kuijper" userId="11dce61d2819b281" providerId="LiveId" clId="{867455F6-AEFB-4326-B772-25D38DE61A5B}" dt="2020-02-24T07:12:43.526" v="65" actId="207"/>
          <ac:spMkLst>
            <pc:docMk/>
            <pc:sldMk cId="3749354508" sldId="285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8:16.217" v="27" actId="14826"/>
          <ac:picMkLst>
            <pc:docMk/>
            <pc:sldMk cId="3749354508" sldId="28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47.859" v="66" actId="207"/>
        <pc:sldMkLst>
          <pc:docMk/>
          <pc:sldMk cId="1165423667" sldId="286"/>
        </pc:sldMkLst>
        <pc:spChg chg="mod">
          <ac:chgData name="Jan Pieter Kuijper" userId="11dce61d2819b281" providerId="LiveId" clId="{867455F6-AEFB-4326-B772-25D38DE61A5B}" dt="2020-02-24T07:12:47.859" v="66" actId="207"/>
          <ac:spMkLst>
            <pc:docMk/>
            <pc:sldMk cId="1165423667" sldId="286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8:27.441" v="28" actId="14826"/>
          <ac:picMkLst>
            <pc:docMk/>
            <pc:sldMk cId="1165423667" sldId="28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51.801" v="67" actId="207"/>
        <pc:sldMkLst>
          <pc:docMk/>
          <pc:sldMk cId="2432958920" sldId="287"/>
        </pc:sldMkLst>
        <pc:spChg chg="mod">
          <ac:chgData name="Jan Pieter Kuijper" userId="11dce61d2819b281" providerId="LiveId" clId="{867455F6-AEFB-4326-B772-25D38DE61A5B}" dt="2020-02-24T07:12:51.801" v="67" actId="207"/>
          <ac:spMkLst>
            <pc:docMk/>
            <pc:sldMk cId="2432958920" sldId="287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8:40.200" v="29" actId="14826"/>
          <ac:picMkLst>
            <pc:docMk/>
            <pc:sldMk cId="2432958920" sldId="28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2:56.038" v="68" actId="207"/>
        <pc:sldMkLst>
          <pc:docMk/>
          <pc:sldMk cId="3850645097" sldId="288"/>
        </pc:sldMkLst>
        <pc:spChg chg="mod">
          <ac:chgData name="Jan Pieter Kuijper" userId="11dce61d2819b281" providerId="LiveId" clId="{867455F6-AEFB-4326-B772-25D38DE61A5B}" dt="2020-02-24T07:12:56.038" v="68" actId="207"/>
          <ac:spMkLst>
            <pc:docMk/>
            <pc:sldMk cId="3850645097" sldId="288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8:51.638" v="30" actId="14826"/>
          <ac:picMkLst>
            <pc:docMk/>
            <pc:sldMk cId="3850645097" sldId="28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00.735" v="69" actId="207"/>
        <pc:sldMkLst>
          <pc:docMk/>
          <pc:sldMk cId="1225535628" sldId="289"/>
        </pc:sldMkLst>
        <pc:spChg chg="mod">
          <ac:chgData name="Jan Pieter Kuijper" userId="11dce61d2819b281" providerId="LiveId" clId="{867455F6-AEFB-4326-B772-25D38DE61A5B}" dt="2020-02-24T07:13:00.735" v="69" actId="207"/>
          <ac:spMkLst>
            <pc:docMk/>
            <pc:sldMk cId="1225535628" sldId="289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9:08.568" v="31" actId="14826"/>
          <ac:picMkLst>
            <pc:docMk/>
            <pc:sldMk cId="1225535628" sldId="289"/>
            <ac:picMk id="5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04.941" v="70" actId="207"/>
        <pc:sldMkLst>
          <pc:docMk/>
          <pc:sldMk cId="2537881890" sldId="290"/>
        </pc:sldMkLst>
        <pc:spChg chg="mod">
          <ac:chgData name="Jan Pieter Kuijper" userId="11dce61d2819b281" providerId="LiveId" clId="{867455F6-AEFB-4326-B772-25D38DE61A5B}" dt="2020-02-24T07:13:04.941" v="70" actId="207"/>
          <ac:spMkLst>
            <pc:docMk/>
            <pc:sldMk cId="2537881890" sldId="290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9:19.938" v="32" actId="14826"/>
          <ac:picMkLst>
            <pc:docMk/>
            <pc:sldMk cId="2537881890" sldId="29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09.389" v="71" actId="207"/>
        <pc:sldMkLst>
          <pc:docMk/>
          <pc:sldMk cId="968450224" sldId="291"/>
        </pc:sldMkLst>
        <pc:spChg chg="mod">
          <ac:chgData name="Jan Pieter Kuijper" userId="11dce61d2819b281" providerId="LiveId" clId="{867455F6-AEFB-4326-B772-25D38DE61A5B}" dt="2020-02-24T07:13:09.389" v="71" actId="207"/>
          <ac:spMkLst>
            <pc:docMk/>
            <pc:sldMk cId="968450224" sldId="291"/>
            <ac:spMk id="3074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9:32.125" v="33" actId="14826"/>
          <ac:picMkLst>
            <pc:docMk/>
            <pc:sldMk cId="968450224" sldId="29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13.653" v="72" actId="207"/>
        <pc:sldMkLst>
          <pc:docMk/>
          <pc:sldMk cId="159335028" sldId="292"/>
        </pc:sldMkLst>
        <pc:spChg chg="mod">
          <ac:chgData name="Jan Pieter Kuijper" userId="11dce61d2819b281" providerId="LiveId" clId="{867455F6-AEFB-4326-B772-25D38DE61A5B}" dt="2020-02-24T07:13:13.653" v="72" actId="207"/>
          <ac:spMkLst>
            <pc:docMk/>
            <pc:sldMk cId="159335028" sldId="292"/>
            <ac:spMk id="4098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9:43.305" v="34" actId="14826"/>
          <ac:picMkLst>
            <pc:docMk/>
            <pc:sldMk cId="159335028" sldId="29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18.059" v="73" actId="207"/>
        <pc:sldMkLst>
          <pc:docMk/>
          <pc:sldMk cId="322078162" sldId="293"/>
        </pc:sldMkLst>
        <pc:spChg chg="mod">
          <ac:chgData name="Jan Pieter Kuijper" userId="11dce61d2819b281" providerId="LiveId" clId="{867455F6-AEFB-4326-B772-25D38DE61A5B}" dt="2020-02-24T07:13:18.059" v="73" actId="207"/>
          <ac:spMkLst>
            <pc:docMk/>
            <pc:sldMk cId="322078162" sldId="293"/>
            <ac:spMk id="5122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09:55.664" v="35" actId="14826"/>
          <ac:picMkLst>
            <pc:docMk/>
            <pc:sldMk cId="322078162" sldId="29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67455F6-AEFB-4326-B772-25D38DE61A5B}" dt="2020-02-24T07:13:22.176" v="74" actId="207"/>
        <pc:sldMkLst>
          <pc:docMk/>
          <pc:sldMk cId="4136453048" sldId="294"/>
        </pc:sldMkLst>
        <pc:spChg chg="mod">
          <ac:chgData name="Jan Pieter Kuijper" userId="11dce61d2819b281" providerId="LiveId" clId="{867455F6-AEFB-4326-B772-25D38DE61A5B}" dt="2020-02-24T07:13:22.176" v="74" actId="207"/>
          <ac:spMkLst>
            <pc:docMk/>
            <pc:sldMk cId="4136453048" sldId="294"/>
            <ac:spMk id="6146" creationId="{00000000-0000-0000-0000-000000000000}"/>
          </ac:spMkLst>
        </pc:spChg>
        <pc:picChg chg="mod">
          <ac:chgData name="Jan Pieter Kuijper" userId="11dce61d2819b281" providerId="LiveId" clId="{867455F6-AEFB-4326-B772-25D38DE61A5B}" dt="2020-02-24T07:10:08.115" v="36" actId="14826"/>
          <ac:picMkLst>
            <pc:docMk/>
            <pc:sldMk cId="4136453048" sldId="294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867455F6-AEFB-4326-B772-25D38DE61A5B}" dt="2020-02-24T07:10:31.104" v="38"/>
        <pc:sldMasterMkLst>
          <pc:docMk/>
          <pc:sldMasterMk cId="0" sldId="2147483648"/>
        </pc:sldMasterMkLst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424648441" sldId="2147483649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914577408" sldId="2147483650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401808093" sldId="2147483651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2324910358" sldId="2147483652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361328728" sldId="2147483653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042380531" sldId="2147483654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872421782" sldId="2147483655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1582838224" sldId="2147483656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3825716607" sldId="2147483657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382131495" sldId="2147483658"/>
          </pc:sldLayoutMkLst>
        </pc:sldLayoutChg>
        <pc:sldLayoutChg chg="setBg">
          <pc:chgData name="Jan Pieter Kuijper" userId="11dce61d2819b281" providerId="LiveId" clId="{867455F6-AEFB-4326-B772-25D38DE61A5B}" dt="2020-02-24T07:10:31.104" v="38"/>
          <pc:sldLayoutMkLst>
            <pc:docMk/>
            <pc:sldMasterMk cId="0" sldId="2147483648"/>
            <pc:sldLayoutMk cId="228925348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650519-75C0-4423-9B44-4F0381FE1C62}" type="datetimeFigureOut">
              <a:rPr lang="nl-NL"/>
              <a:pPr>
                <a:defRPr/>
              </a:pPr>
              <a:t>24-2-2020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057B4C-FC53-49DF-967C-96ED8E403D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4EF8-F647-44A1-A49E-5A8D9E8EF4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64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3E46-EE24-4288-91E8-98D14BE47A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13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FB5E-9838-4B4C-BA02-3DE8439690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92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9758C-29E8-41FD-8CD6-31E54B5289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45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8445-D18E-4BBA-8F9E-731A5E38CB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18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F6C6-C79F-4BA3-B550-E7AB9A7E7E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49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A221-FE68-43CA-9DD8-1C966616E6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32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6466-705B-4472-B0A0-84470B25D51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23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5738-1F70-439A-A6E9-EEAA87CC5FA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24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BB73-F67D-4DE4-81B2-BB78BC12EB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28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077B-40EB-4435-B643-F1C6041DF0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571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33F5BB-F107-4454-88D4-14643D6AE1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6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151"/>
            <a:ext cx="8128000" cy="33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4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7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55"/>
            <a:ext cx="8128000" cy="33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8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5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2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150"/>
            <a:ext cx="8128000" cy="33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4999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3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8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453"/>
            <a:ext cx="8128000" cy="33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5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627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1" y="635000"/>
            <a:ext cx="8122937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" y="635000"/>
            <a:ext cx="812583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212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627"/>
            <a:ext cx="8128000" cy="32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453"/>
            <a:ext cx="8128000" cy="33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90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756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53</cp:revision>
  <dcterms:created xsi:type="dcterms:W3CDTF">2004-09-21T10:26:12Z</dcterms:created>
  <dcterms:modified xsi:type="dcterms:W3CDTF">2020-02-24T07:13:23Z</dcterms:modified>
</cp:coreProperties>
</file>