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8" r:id="rId2"/>
    <p:sldId id="259" r:id="rId3"/>
    <p:sldId id="262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2" d="100"/>
          <a:sy n="62" d="100"/>
        </p:scale>
        <p:origin x="7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650519-75C0-4423-9B44-4F0381FE1C62}" type="datetimeFigureOut">
              <a:rPr lang="nl-NL"/>
              <a:pPr>
                <a:defRPr/>
              </a:pPr>
              <a:t>23-2-2020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7057B4C-FC53-49DF-967C-96ED8E403D1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66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4EF8-F647-44A1-A49E-5A8D9E8EF4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24648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33E46-EE24-4288-91E8-98D14BE47A1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13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B2FB5E-9838-4B4C-BA02-3DE8439690A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2892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9758C-29E8-41FD-8CD6-31E54B52890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914577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58445-D18E-4BBA-8F9E-731A5E38CBC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40180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F6C6-C79F-4BA3-B550-E7AB9A7E7E9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32491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1A221-FE68-43CA-9DD8-1C966616E67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132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B6466-705B-4472-B0A0-84470B25D51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4238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A5738-1F70-439A-A6E9-EEAA87CC5FAA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87242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9BB73-F67D-4DE4-81B2-BB78BC12EB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828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A077B-40EB-4435-B643-F1C6041DF0D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25716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8833F5BB-F107-4454-88D4-14643D6AE146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176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35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1389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39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668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5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37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4493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93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209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76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575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9901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6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33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9823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21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3545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423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4999"/>
            <a:ext cx="8128000" cy="334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95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6450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4999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35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881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45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350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78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4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49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8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5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18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89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28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608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latin typeface="Arial" panose="020B0604020202020204" pitchFamily="34" charset="0"/>
              </a:rPr>
              <a:t>Psalm 68 (DNP)	t. J.P. Kuijper; m. Straatsburg 1539 / Genève 1551</a:t>
            </a:r>
            <a:endParaRPr lang="nl-NL" altLang="nl-NL" sz="1600" b="1"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635000"/>
            <a:ext cx="8128000" cy="333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28901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180</Words>
  <Application>Microsoft Office PowerPoint</Application>
  <PresentationFormat>Diavoorstelling (4:3)</PresentationFormat>
  <Paragraphs>36</Paragraphs>
  <Slides>36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freddy</cp:lastModifiedBy>
  <cp:revision>53</cp:revision>
  <dcterms:created xsi:type="dcterms:W3CDTF">2004-09-21T10:26:12Z</dcterms:created>
  <dcterms:modified xsi:type="dcterms:W3CDTF">2020-02-23T20:37:45Z</dcterms:modified>
</cp:coreProperties>
</file>