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2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8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A5EEC8-F440-4A89-B7E1-935727E708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D4A0F77-D98E-4C53-A102-46DFF657E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366EAC-D710-4D7B-ADE8-C74DEB819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3A28-2D43-45F9-87AB-F05F948841E6}" type="datetimeFigureOut">
              <a:rPr lang="nl-NL" smtClean="0"/>
              <a:t>5-2-2022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D0BE94B-1AC4-4A9F-9886-A1E125C00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15A9DAD-DDC8-49BE-9E6D-2695E2530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5F139-20B7-4B46-BAEE-DF9D8636BD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2408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545383-58B8-4693-A190-D0ECDC196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2336917-F3DF-48E8-8CC0-8A70F12E60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00CE4AC-02C2-4D5C-80E9-80463A33F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3A28-2D43-45F9-87AB-F05F948841E6}" type="datetimeFigureOut">
              <a:rPr lang="nl-NL" smtClean="0"/>
              <a:t>5-2-2022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598B5D7-710B-4720-8E15-38E707FD5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24B63BC-FC93-4083-BB90-7820D5727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5F139-20B7-4B46-BAEE-DF9D8636BD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7133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D0E6E89-F44B-44E9-B79E-E27B30ECB3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E50176D-8525-4D24-92DD-A1BE8CA21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07D0121-3FF4-43DD-8DC4-19B0B5FF6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3A28-2D43-45F9-87AB-F05F948841E6}" type="datetimeFigureOut">
              <a:rPr lang="nl-NL" smtClean="0"/>
              <a:t>5-2-2022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046CD55-F7D8-46EF-B38F-3E07878D1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611FB60-F810-4B4B-9440-006E09D9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5F139-20B7-4B46-BAEE-DF9D8636BD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8274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D51881-AD5C-449F-BF70-F9C149310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A07E07-CED1-4A7E-B005-6B3BB2801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AC282FC-4410-43D9-BE59-D81FE874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3A28-2D43-45F9-87AB-F05F948841E6}" type="datetimeFigureOut">
              <a:rPr lang="nl-NL" smtClean="0"/>
              <a:t>5-2-2022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AA5EC92-C191-48FC-B29F-0298ED0D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C916CC0-6A3A-4228-B37B-163B63444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5F139-20B7-4B46-BAEE-DF9D8636BD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0135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9A7107-A95A-4CA8-957A-551C9F129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56C156B-7B4A-400F-8451-560D3AD0C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7CA9A33-E79C-47BA-AD9C-9154E771C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3A28-2D43-45F9-87AB-F05F948841E6}" type="datetimeFigureOut">
              <a:rPr lang="nl-NL" smtClean="0"/>
              <a:t>5-2-2022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CA21562-85B1-49FE-BBDA-248861EBE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3DA3F61-C703-4327-8A78-7928F7C98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5F139-20B7-4B46-BAEE-DF9D8636BD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7239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9778E6-288D-470F-AF43-759CB9CF1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49A89D-B91D-4706-8E1F-4B7F8BA2CA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765490F-EFF9-45F9-96E2-142E73A764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4603039-2D3F-4E83-91BB-1E4BBEC62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3A28-2D43-45F9-87AB-F05F948841E6}" type="datetimeFigureOut">
              <a:rPr lang="nl-NL" smtClean="0"/>
              <a:t>5-2-2022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46D1987-5A42-45EC-BB2D-4B5E291A4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73A484E-3BBB-4FE5-8629-C08955654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5F139-20B7-4B46-BAEE-DF9D8636BD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362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3872FA-4F9E-425F-842A-84DC73577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8B9F289-1E37-4677-99C0-AF758D73B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E504A3F-B8A4-4353-9962-A4A8A9461B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46590B4-2777-4361-93DB-5392112DDB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EBC86A7-BE46-459E-9B4B-BC1FB50D0F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DF815C1-0F5E-4AE9-BA92-BC296EAD9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3A28-2D43-45F9-87AB-F05F948841E6}" type="datetimeFigureOut">
              <a:rPr lang="nl-NL" smtClean="0"/>
              <a:t>5-2-2022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1B6962C-FF58-4D22-A385-022935F29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554C2D3-7933-41E4-8DFB-E701C7F98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5F139-20B7-4B46-BAEE-DF9D8636BD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2048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E23A86-1713-4E74-B98D-437EAC686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3E6D6FC-19B6-43D5-8478-7E1B00CF9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3A28-2D43-45F9-87AB-F05F948841E6}" type="datetimeFigureOut">
              <a:rPr lang="nl-NL" smtClean="0"/>
              <a:t>5-2-2022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B84D10D-9B00-456D-B681-DAACC33D3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49E5064-5486-4990-9026-DC8EE8024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5F139-20B7-4B46-BAEE-DF9D8636BD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4561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1F135A5-1471-4AB0-88D2-BB3A9D36D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3A28-2D43-45F9-87AB-F05F948841E6}" type="datetimeFigureOut">
              <a:rPr lang="nl-NL" smtClean="0"/>
              <a:t>5-2-2022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6A64279-00A5-494A-8547-F1C7C5586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275905A-DFF0-4B5E-B41D-EF425AD4F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5F139-20B7-4B46-BAEE-DF9D8636BD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0476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E6EED0-44FB-415A-9B2D-F235EEECB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54EDF5-5F9B-4C20-BF1F-D79CCC8B7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D96EBA2-3870-45BC-BCE6-B84C9CD7EF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E45FF9B-7C82-43F2-974F-50A2EE3AD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3A28-2D43-45F9-87AB-F05F948841E6}" type="datetimeFigureOut">
              <a:rPr lang="nl-NL" smtClean="0"/>
              <a:t>5-2-2022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55C5128-1D61-4055-BBD4-C5A1F714D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D14668A-8F26-400E-9D60-13E494006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5F139-20B7-4B46-BAEE-DF9D8636BD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739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5869AA-E471-4DFF-B303-01897EDA7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B6EE479-EE48-4DC6-9A04-3CF11BE760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D398931-52C8-4862-BE72-6A8AE3F537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A7A9492-0153-4A82-A314-EDEB50704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3A28-2D43-45F9-87AB-F05F948841E6}" type="datetimeFigureOut">
              <a:rPr lang="nl-NL" smtClean="0"/>
              <a:t>5-2-2022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58711B8-5F63-45CB-82D8-52DE2B17C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5148035-13C4-4C57-A0BE-EDACEC1F5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5F139-20B7-4B46-BAEE-DF9D8636BD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2057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B342D2A-CDA8-4708-B520-785A9FF17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E50284D-A3C9-4CA7-97BF-4EDCFFE13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8868F4F-B65D-4CD0-9717-5D92DED025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63A28-2D43-45F9-87AB-F05F948841E6}" type="datetimeFigureOut">
              <a:rPr lang="nl-NL" smtClean="0"/>
              <a:t>5-2-2022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244187-A01B-4CF0-8D77-ECB594088F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04EA97E-B347-482C-8953-479FBF4822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5F139-20B7-4B46-BAEE-DF9D8636BD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088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9144000" cy="369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9144000" cy="369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176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9144000" cy="376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356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9144000" cy="376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138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9144000" cy="376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39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9144000" cy="376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668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9144000" cy="376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975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9144000" cy="376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556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9144000" cy="376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337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9144000" cy="376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449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9144000" cy="376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937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9144000" cy="369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9144000" cy="376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209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9144000" cy="376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376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9144000" cy="376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575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9144000" cy="376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9901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9144000" cy="376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133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9144000" cy="376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9823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9144000" cy="376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215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9144000" cy="369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3545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9144000" cy="376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4236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9144000" cy="376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958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9144000" cy="376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9144000" cy="376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6450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9144000" cy="376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5356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9144000" cy="376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8818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9144000" cy="375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4502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9144000" cy="369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350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9144000" cy="376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781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9144000" cy="369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453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9144000" cy="376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9144000" cy="376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8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9144000" cy="376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618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9144000" cy="369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898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9144000" cy="369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608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9144000" cy="375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28901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756</Words>
  <Application>Microsoft Office PowerPoint</Application>
  <PresentationFormat>Breedbeeld</PresentationFormat>
  <Paragraphs>36</Paragraphs>
  <Slides>36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Freddy Gerkema</dc:creator>
  <cp:lastModifiedBy>Freddy Gerkema</cp:lastModifiedBy>
  <cp:revision>1</cp:revision>
  <dcterms:created xsi:type="dcterms:W3CDTF">2022-02-05T10:06:31Z</dcterms:created>
  <dcterms:modified xsi:type="dcterms:W3CDTF">2022-02-05T10:07:16Z</dcterms:modified>
</cp:coreProperties>
</file>