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58" r:id="rId5"/>
    <p:sldId id="278" r:id="rId6"/>
    <p:sldId id="259" r:id="rId7"/>
    <p:sldId id="262" r:id="rId8"/>
    <p:sldId id="261" r:id="rId9"/>
    <p:sldId id="271" r:id="rId10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9214A-729B-4228-BA3F-4333B132B9FE}" v="20" dt="2020-02-17T15:39:36.1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8F89214A-729B-4228-BA3F-4333B132B9FE}"/>
    <pc:docChg chg="modSld modMainMaster">
      <pc:chgData name="Jan Pieter Kuijper" userId="11dce61d2819b281" providerId="LiveId" clId="{8F89214A-729B-4228-BA3F-4333B132B9FE}" dt="2020-02-17T15:39:36.134" v="19" actId="207"/>
      <pc:docMkLst>
        <pc:docMk/>
      </pc:docMkLst>
      <pc:sldChg chg="modSp">
        <pc:chgData name="Jan Pieter Kuijper" userId="11dce61d2819b281" providerId="LiveId" clId="{8F89214A-729B-4228-BA3F-4333B132B9FE}" dt="2020-02-17T15:39:13.495" v="14" actId="207"/>
        <pc:sldMkLst>
          <pc:docMk/>
          <pc:sldMk cId="0" sldId="258"/>
        </pc:sldMkLst>
        <pc:spChg chg="mod">
          <ac:chgData name="Jan Pieter Kuijper" userId="11dce61d2819b281" providerId="LiveId" clId="{8F89214A-729B-4228-BA3F-4333B132B9FE}" dt="2020-02-17T15:39:13.495" v="14" actId="207"/>
          <ac:spMkLst>
            <pc:docMk/>
            <pc:sldMk cId="0" sldId="258"/>
            <ac:spMk id="3074" creationId="{00000000-0000-0000-0000-000000000000}"/>
          </ac:spMkLst>
        </pc:spChg>
        <pc:picChg chg="mod">
          <ac:chgData name="Jan Pieter Kuijper" userId="11dce61d2819b281" providerId="LiveId" clId="{8F89214A-729B-4228-BA3F-4333B132B9FE}" dt="2020-02-17T15:37:41.400" v="3" actId="14826"/>
          <ac:picMkLst>
            <pc:docMk/>
            <pc:sldMk cId="0" sldId="258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89214A-729B-4228-BA3F-4333B132B9FE}" dt="2020-02-17T15:39:22.595" v="16" actId="207"/>
        <pc:sldMkLst>
          <pc:docMk/>
          <pc:sldMk cId="0" sldId="259"/>
        </pc:sldMkLst>
        <pc:spChg chg="mod">
          <ac:chgData name="Jan Pieter Kuijper" userId="11dce61d2819b281" providerId="LiveId" clId="{8F89214A-729B-4228-BA3F-4333B132B9FE}" dt="2020-02-17T15:39:22.595" v="16" actId="207"/>
          <ac:spMkLst>
            <pc:docMk/>
            <pc:sldMk cId="0" sldId="259"/>
            <ac:spMk id="4098" creationId="{00000000-0000-0000-0000-000000000000}"/>
          </ac:spMkLst>
        </pc:spChg>
        <pc:picChg chg="mod">
          <ac:chgData name="Jan Pieter Kuijper" userId="11dce61d2819b281" providerId="LiveId" clId="{8F89214A-729B-4228-BA3F-4333B132B9FE}" dt="2020-02-17T15:38:03.694" v="5" actId="14826"/>
          <ac:picMkLst>
            <pc:docMk/>
            <pc:sldMk cId="0" sldId="259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89214A-729B-4228-BA3F-4333B132B9FE}" dt="2020-02-17T15:39:31.319" v="18" actId="207"/>
        <pc:sldMkLst>
          <pc:docMk/>
          <pc:sldMk cId="0" sldId="261"/>
        </pc:sldMkLst>
        <pc:spChg chg="mod">
          <ac:chgData name="Jan Pieter Kuijper" userId="11dce61d2819b281" providerId="LiveId" clId="{8F89214A-729B-4228-BA3F-4333B132B9FE}" dt="2020-02-17T15:39:31.319" v="18" actId="207"/>
          <ac:spMkLst>
            <pc:docMk/>
            <pc:sldMk cId="0" sldId="261"/>
            <ac:spMk id="6146" creationId="{00000000-0000-0000-0000-000000000000}"/>
          </ac:spMkLst>
        </pc:spChg>
        <pc:picChg chg="mod">
          <ac:chgData name="Jan Pieter Kuijper" userId="11dce61d2819b281" providerId="LiveId" clId="{8F89214A-729B-4228-BA3F-4333B132B9FE}" dt="2020-02-17T15:38:27.623" v="7" actId="14826"/>
          <ac:picMkLst>
            <pc:docMk/>
            <pc:sldMk cId="0" sldId="261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8F89214A-729B-4228-BA3F-4333B132B9FE}" dt="2020-02-17T15:39:26.425" v="17" actId="207"/>
        <pc:sldMkLst>
          <pc:docMk/>
          <pc:sldMk cId="0" sldId="262"/>
        </pc:sldMkLst>
        <pc:spChg chg="mod">
          <ac:chgData name="Jan Pieter Kuijper" userId="11dce61d2819b281" providerId="LiveId" clId="{8F89214A-729B-4228-BA3F-4333B132B9FE}" dt="2020-02-17T15:39:26.425" v="17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8F89214A-729B-4228-BA3F-4333B132B9FE}" dt="2020-02-17T15:38:16.580" v="6" actId="14826"/>
          <ac:picMkLst>
            <pc:docMk/>
            <pc:sldMk cId="0" sldId="262"/>
            <ac:picMk id="4" creationId="{00000000-0000-0000-0000-000000000000}"/>
          </ac:picMkLst>
        </pc:picChg>
      </pc:sldChg>
      <pc:sldChg chg="modSp">
        <pc:chgData name="Jan Pieter Kuijper" userId="11dce61d2819b281" providerId="LiveId" clId="{8F89214A-729B-4228-BA3F-4333B132B9FE}" dt="2020-02-17T15:39:36.134" v="19" actId="207"/>
        <pc:sldMkLst>
          <pc:docMk/>
          <pc:sldMk cId="0" sldId="271"/>
        </pc:sldMkLst>
        <pc:spChg chg="mod">
          <ac:chgData name="Jan Pieter Kuijper" userId="11dce61d2819b281" providerId="LiveId" clId="{8F89214A-729B-4228-BA3F-4333B132B9FE}" dt="2020-02-17T15:39:36.134" v="19" actId="207"/>
          <ac:spMkLst>
            <pc:docMk/>
            <pc:sldMk cId="0" sldId="271"/>
            <ac:spMk id="7170" creationId="{00000000-0000-0000-0000-000000000000}"/>
          </ac:spMkLst>
        </pc:spChg>
        <pc:picChg chg="mod">
          <ac:chgData name="Jan Pieter Kuijper" userId="11dce61d2819b281" providerId="LiveId" clId="{8F89214A-729B-4228-BA3F-4333B132B9FE}" dt="2020-02-17T15:38:38.513" v="8" actId="14826"/>
          <ac:picMkLst>
            <pc:docMk/>
            <pc:sldMk cId="0" sldId="271"/>
            <ac:picMk id="3" creationId="{00000000-0000-0000-0000-000000000000}"/>
          </ac:picMkLst>
        </pc:picChg>
      </pc:sldChg>
      <pc:sldChg chg="modSp setBg">
        <pc:chgData name="Jan Pieter Kuijper" userId="11dce61d2819b281" providerId="LiveId" clId="{8F89214A-729B-4228-BA3F-4333B132B9FE}" dt="2020-02-17T15:38:57.538" v="11" actId="207"/>
        <pc:sldMkLst>
          <pc:docMk/>
          <pc:sldMk cId="4221834077" sldId="275"/>
        </pc:sldMkLst>
        <pc:spChg chg="mod">
          <ac:chgData name="Jan Pieter Kuijper" userId="11dce61d2819b281" providerId="LiveId" clId="{8F89214A-729B-4228-BA3F-4333B132B9FE}" dt="2020-02-17T15:38:57.538" v="11" actId="207"/>
          <ac:spMkLst>
            <pc:docMk/>
            <pc:sldMk cId="4221834077" sldId="275"/>
            <ac:spMk id="8194" creationId="{00000000-0000-0000-0000-000000000000}"/>
          </ac:spMkLst>
        </pc:spChg>
        <pc:picChg chg="mod">
          <ac:chgData name="Jan Pieter Kuijper" userId="11dce61d2819b281" providerId="LiveId" clId="{8F89214A-729B-4228-BA3F-4333B132B9FE}" dt="2020-02-17T15:37:09.271" v="0" actId="14826"/>
          <ac:picMkLst>
            <pc:docMk/>
            <pc:sldMk cId="4221834077" sldId="275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8F89214A-729B-4228-BA3F-4333B132B9FE}" dt="2020-02-17T15:39:04.121" v="12" actId="207"/>
        <pc:sldMkLst>
          <pc:docMk/>
          <pc:sldMk cId="3532246415" sldId="276"/>
        </pc:sldMkLst>
        <pc:spChg chg="mod">
          <ac:chgData name="Jan Pieter Kuijper" userId="11dce61d2819b281" providerId="LiveId" clId="{8F89214A-729B-4228-BA3F-4333B132B9FE}" dt="2020-02-17T15:39:04.121" v="12" actId="207"/>
          <ac:spMkLst>
            <pc:docMk/>
            <pc:sldMk cId="3532246415" sldId="276"/>
            <ac:spMk id="9218" creationId="{00000000-0000-0000-0000-000000000000}"/>
          </ac:spMkLst>
        </pc:spChg>
        <pc:picChg chg="mod">
          <ac:chgData name="Jan Pieter Kuijper" userId="11dce61d2819b281" providerId="LiveId" clId="{8F89214A-729B-4228-BA3F-4333B132B9FE}" dt="2020-02-17T15:37:21.074" v="1" actId="14826"/>
          <ac:picMkLst>
            <pc:docMk/>
            <pc:sldMk cId="3532246415" sldId="276"/>
            <ac:picMk id="5" creationId="{00000000-0000-0000-0000-000000000000}"/>
          </ac:picMkLst>
        </pc:picChg>
      </pc:sldChg>
      <pc:sldChg chg="modSp">
        <pc:chgData name="Jan Pieter Kuijper" userId="11dce61d2819b281" providerId="LiveId" clId="{8F89214A-729B-4228-BA3F-4333B132B9FE}" dt="2020-02-17T15:39:08.559" v="13" actId="207"/>
        <pc:sldMkLst>
          <pc:docMk/>
          <pc:sldMk cId="4076433349" sldId="277"/>
        </pc:sldMkLst>
        <pc:spChg chg="mod">
          <ac:chgData name="Jan Pieter Kuijper" userId="11dce61d2819b281" providerId="LiveId" clId="{8F89214A-729B-4228-BA3F-4333B132B9FE}" dt="2020-02-17T15:39:08.559" v="13" actId="207"/>
          <ac:spMkLst>
            <pc:docMk/>
            <pc:sldMk cId="4076433349" sldId="277"/>
            <ac:spMk id="10242" creationId="{00000000-0000-0000-0000-000000000000}"/>
          </ac:spMkLst>
        </pc:spChg>
        <pc:picChg chg="mod">
          <ac:chgData name="Jan Pieter Kuijper" userId="11dce61d2819b281" providerId="LiveId" clId="{8F89214A-729B-4228-BA3F-4333B132B9FE}" dt="2020-02-17T15:37:31.033" v="2" actId="14826"/>
          <ac:picMkLst>
            <pc:docMk/>
            <pc:sldMk cId="4076433349" sldId="277"/>
            <ac:picMk id="3" creationId="{00000000-0000-0000-0000-000000000000}"/>
          </ac:picMkLst>
        </pc:picChg>
      </pc:sldChg>
      <pc:sldChg chg="modSp">
        <pc:chgData name="Jan Pieter Kuijper" userId="11dce61d2819b281" providerId="LiveId" clId="{8F89214A-729B-4228-BA3F-4333B132B9FE}" dt="2020-02-17T15:39:18.157" v="15" actId="207"/>
        <pc:sldMkLst>
          <pc:docMk/>
          <pc:sldMk cId="588803039" sldId="278"/>
        </pc:sldMkLst>
        <pc:spChg chg="mod">
          <ac:chgData name="Jan Pieter Kuijper" userId="11dce61d2819b281" providerId="LiveId" clId="{8F89214A-729B-4228-BA3F-4333B132B9FE}" dt="2020-02-17T15:39:18.157" v="15" actId="207"/>
          <ac:spMkLst>
            <pc:docMk/>
            <pc:sldMk cId="588803039" sldId="278"/>
            <ac:spMk id="2050" creationId="{00000000-0000-0000-0000-000000000000}"/>
          </ac:spMkLst>
        </pc:spChg>
        <pc:picChg chg="mod">
          <ac:chgData name="Jan Pieter Kuijper" userId="11dce61d2819b281" providerId="LiveId" clId="{8F89214A-729B-4228-BA3F-4333B132B9FE}" dt="2020-02-17T15:37:53.830" v="4" actId="14826"/>
          <ac:picMkLst>
            <pc:docMk/>
            <pc:sldMk cId="588803039" sldId="278"/>
            <ac:picMk id="4" creationId="{00000000-0000-0000-0000-000000000000}"/>
          </ac:picMkLst>
        </pc:picChg>
      </pc:sldChg>
      <pc:sldMasterChg chg="setBg modSldLayout">
        <pc:chgData name="Jan Pieter Kuijper" userId="11dce61d2819b281" providerId="LiveId" clId="{8F89214A-729B-4228-BA3F-4333B132B9FE}" dt="2020-02-17T15:38:52.338" v="10"/>
        <pc:sldMasterMkLst>
          <pc:docMk/>
          <pc:sldMasterMk cId="0" sldId="2147483648"/>
        </pc:sldMasterMkLst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80653359" sldId="2147483649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2498850504" sldId="2147483650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1637147190" sldId="2147483651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2437187251" sldId="2147483652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300684901" sldId="2147483653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3348233411" sldId="2147483654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603165867" sldId="2147483655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821619196" sldId="2147483656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3782558903" sldId="2147483657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2734249225" sldId="2147483658"/>
          </pc:sldLayoutMkLst>
        </pc:sldLayoutChg>
        <pc:sldLayoutChg chg="setBg">
          <pc:chgData name="Jan Pieter Kuijper" userId="11dce61d2819b281" providerId="LiveId" clId="{8F89214A-729B-4228-BA3F-4333B132B9FE}" dt="2020-02-17T15:38:52.338" v="10"/>
          <pc:sldLayoutMkLst>
            <pc:docMk/>
            <pc:sldMasterMk cId="0" sldId="2147483648"/>
            <pc:sldLayoutMk cId="298773224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9D85-5E9A-4C0E-8533-8B3E57B566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065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EE8C4E-A5EA-49E6-BF2D-967AD7F75EB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424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BF2EA-F258-45B8-AC16-DEDE952A288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8773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3029C-B546-4221-A4C2-BC6D31CF53E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8850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089A8-FD30-47DD-94FF-76BCA8B6A72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37147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2E0BE-EF7F-4EB6-98F4-D82F059332C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3718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F35C4-A488-4358-BC1E-81FAD501A3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0684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7B0E7-AE8A-44BD-9CA2-DFA623CEAD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48233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F61CF-C7C9-4CCB-857B-3F3A1829181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0316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42367-ED62-46A9-966B-8EF7C080A1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2161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06825-AED9-4AA4-967F-0C110EDF4BF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8255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2887999-DB95-4AC3-A2CB-08432F89B78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4436" y="635000"/>
            <a:ext cx="8635127" cy="43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83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327" y="395237"/>
            <a:ext cx="8631345" cy="35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24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751" y="635000"/>
            <a:ext cx="8626497" cy="328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43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5000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327" y="395237"/>
            <a:ext cx="8631345" cy="35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80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751" y="635000"/>
            <a:ext cx="8626497" cy="328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7408" y="634999"/>
            <a:ext cx="8629184" cy="4454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6327" y="395237"/>
            <a:ext cx="8631345" cy="359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67 (DNP)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 	t. A.J. Molenaar; m. Straatsburg 1545 / Lyon 1547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8751" y="635000"/>
            <a:ext cx="8626497" cy="328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189</Words>
  <Application>Microsoft Office PowerPoint</Application>
  <PresentationFormat>Diavoorstelling (4:3)</PresentationFormat>
  <Paragraphs>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47</cp:revision>
  <dcterms:created xsi:type="dcterms:W3CDTF">2004-09-21T10:26:12Z</dcterms:created>
  <dcterms:modified xsi:type="dcterms:W3CDTF">2020-02-17T15:39:37Z</dcterms:modified>
</cp:coreProperties>
</file>