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8" r:id="rId5"/>
    <p:sldId id="278" r:id="rId6"/>
    <p:sldId id="259" r:id="rId7"/>
    <p:sldId id="262" r:id="rId8"/>
    <p:sldId id="261" r:id="rId9"/>
    <p:sldId id="271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9D85-5E9A-4C0E-8533-8B3E57B566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6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E8C4E-A5EA-49E6-BF2D-967AD7F75E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2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F2EA-F258-45B8-AC16-DEDE952A28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773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029C-B546-4221-A4C2-BC6D31CF5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885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89A8-FD30-47DD-94FF-76BCA8B6A7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71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E0BE-EF7F-4EB6-98F4-D82F059332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71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35C4-A488-4358-BC1E-81FAD501A3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6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7B0E7-AE8A-44BD-9CA2-DFA623CEAD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23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F61CF-C7C9-4CCB-857B-3F3A182918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316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2367-ED62-46A9-966B-8EF7C080A1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16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6825-AED9-4AA4-967F-0C110EDF4BF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25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2887999-DB95-4AC3-A2CB-08432F89B7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95237"/>
            <a:ext cx="8636000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4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3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95237"/>
            <a:ext cx="8636000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95237"/>
            <a:ext cx="8636000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45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2020-02-17T15:30:26Z</dcterms:modified>
</cp:coreProperties>
</file>