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58" r:id="rId5"/>
    <p:sldId id="278" r:id="rId6"/>
    <p:sldId id="259" r:id="rId7"/>
    <p:sldId id="262" r:id="rId8"/>
    <p:sldId id="261" r:id="rId9"/>
    <p:sldId id="27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B1926B-D99A-4647-B42A-4C2750B27F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C3BF0A2-50B6-41A5-9E68-2915CA0767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0C715F-179B-45EE-9AB7-EC9915841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1C23-3C17-4C5E-B4F6-7ABC0A19FF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9F07885-D8E7-47FC-B8DC-937B482D2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CD3D407-95C5-4F70-A646-427539091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067A-C08D-4232-8DA9-77BC093E7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865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3E214E-5336-4541-84DE-3B142EBE9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FED4F4C-86F6-4FE7-A68F-59FD1F0A80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54D93D-FA34-4A3C-BC31-956990804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1C23-3C17-4C5E-B4F6-7ABC0A19FF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8B3345-517B-4092-9B98-523D85493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199430B-AA92-4A3A-BA51-356DF418A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067A-C08D-4232-8DA9-77BC093E7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6212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CE3B9EF-7CDC-45B8-9850-B994EFFCF1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859625B-412B-4BF4-B008-C2CB7341E8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0F7DEA-1794-4272-B352-DC303E66D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1C23-3C17-4C5E-B4F6-7ABC0A19FF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94DC50F-2A12-4E5A-8B84-B52E571CF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660CA1-7139-4EA6-B1D5-5C142DB0F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067A-C08D-4232-8DA9-77BC093E7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9252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DEA633-9799-47A3-A2A8-546F40BF4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FBAFEF-883D-471E-A181-9A0B18683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764A27-F3D9-451D-8266-A0B5DBAEA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1C23-3C17-4C5E-B4F6-7ABC0A19FF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717D2A3-2253-4D33-AD3B-9CC432046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3B607DF-DBB6-4F1B-B4C4-8261297F8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067A-C08D-4232-8DA9-77BC093E7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9797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E5FB08-B166-42A3-AF86-BC211E839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AE843CD-70B5-420B-BE6A-32B5CE858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E64AA9-8448-47A4-855B-81B5D5188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1C23-3C17-4C5E-B4F6-7ABC0A19FF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8EC9B61-6ED5-4E0A-A947-55EDA1744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CFC95B5-E98E-4483-997C-5E8013224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067A-C08D-4232-8DA9-77BC093E7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3983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880DBD-E75F-45C0-8A3E-1FBE8862E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7CA978-8948-43D4-B23F-058A033F9F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E8708FA-283E-47F6-986A-D21A0DB1C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D13BFC1-6DCE-457C-9E17-E48C51167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1C23-3C17-4C5E-B4F6-7ABC0A19FF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9CCC8BB-7DCC-49E5-816A-F409C168C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D8260A3-1C9B-4DEB-9169-3B8DC6D3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067A-C08D-4232-8DA9-77BC093E7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090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3A9308-893D-46A1-BC48-86D7AAEB9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E029B97-8609-4260-998B-2F3036A02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74BC5AC-F1B2-4F59-AD65-8978771A3F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85051A7-C732-4195-923F-C4E013EEEA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5A6566D-88AF-414E-A112-605703E7D2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D6AEAD9-47A6-43FF-B169-1D1EA329D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1C23-3C17-4C5E-B4F6-7ABC0A19FF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551A857-33F3-42F0-9CEE-C1DF61696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875B614-1F4F-41FD-981C-DD25BCA22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067A-C08D-4232-8DA9-77BC093E7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577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B38C91-311C-4A1F-A282-9C9ADBDFB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134EADD-00A5-4674-AB94-08C2F7202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1C23-3C17-4C5E-B4F6-7ABC0A19FF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A539A6C-1C6B-4EE6-A06F-F322BCDAF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69EDBE2-C82B-498D-898A-B7245619C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067A-C08D-4232-8DA9-77BC093E7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4311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A270E3E-F3A5-4AA0-8CF4-90FBA4999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1C23-3C17-4C5E-B4F6-7ABC0A19FF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A5C26E6-C020-43C6-A510-674EB055F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2287EF2-848B-42AD-A24A-C8549991B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067A-C08D-4232-8DA9-77BC093E7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436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BE54B2-141E-4BE2-BB85-E9E5F0F70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2C27FE-2F8C-4F7B-84D8-2E0B61228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B691CF4-1913-409C-92F9-65C3972FF2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B13D55A-9C2E-4474-B1E5-01EAEDA5E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1C23-3C17-4C5E-B4F6-7ABC0A19FF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0BFA434-A6AB-46E5-BD14-E92E14A95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159472C-F63D-49FB-91DD-2513B8BA2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067A-C08D-4232-8DA9-77BC093E7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0180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E14E1A-5589-495A-A46F-A9D819961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6279789-46E6-4586-80B0-A4E1BC098C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DD66CCF-DEC0-4871-BC87-5BDD16AEB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8142C21-DB36-4A4C-AF31-64FA53FE6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1C23-3C17-4C5E-B4F6-7ABC0A19FF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F033615-F61E-4DE4-AA6B-0924B3934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F9C67D1-A444-458C-AACE-75D726B9D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067A-C08D-4232-8DA9-77BC093E7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4598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814A62B-7ED1-4113-9ED4-F61434737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6774A0-C17F-413F-8D33-5FCB763A1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4E1A1C-31E6-476E-A187-7243C2DB92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71C23-3C17-4C5E-B4F6-7ABC0A19FF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4B0855D-ACDA-4139-99E6-9893074F8F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71EB24-8AAD-4A93-9286-8F82022204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7067A-C08D-4232-8DA9-77BC093E7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85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67 (DNP)</a:t>
            </a: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 	t. A.J. Molenaar; m. Straatsburg 1545 / Lyon 1547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0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834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67 (DNP)</a:t>
            </a: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 	t. A.J. Molenaar; m. Straatsburg 1545 / Lyon 1547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019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246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67 (DNP)</a:t>
            </a: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 	t. A.J. Molenaar; m. Straatsburg 1545 / Lyon 1547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676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433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Arial" panose="020B0604020202020204" pitchFamily="34" charset="0"/>
              </a:rPr>
              <a:t>Psalm 67 (DNP)</a:t>
            </a:r>
            <a:r>
              <a:rPr lang="en-US" altLang="nl-NL" sz="1600" b="1">
                <a:latin typeface="Arial" panose="020B0604020202020204" pitchFamily="34" charset="0"/>
              </a:rPr>
              <a:t> 	t. A.J. Molenaar; m. Straatsburg 1545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67 (DNP)</a:t>
            </a: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 	t. A.J. Molenaar; m. Straatsburg 1545 / Lyon 1547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019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803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Arial" panose="020B0604020202020204" pitchFamily="34" charset="0"/>
              </a:rPr>
              <a:t>Psalm 67 (DNP)</a:t>
            </a:r>
            <a:r>
              <a:rPr lang="en-US" altLang="nl-NL" sz="1600" b="1">
                <a:latin typeface="Arial" panose="020B0604020202020204" pitchFamily="34" charset="0"/>
              </a:rPr>
              <a:t> 	t. A.J. Molenaar; m. Straatsburg 1545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676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Arial" panose="020B0604020202020204" pitchFamily="34" charset="0"/>
              </a:rPr>
              <a:t>Psalm 67 (DNP)</a:t>
            </a:r>
            <a:r>
              <a:rPr lang="en-US" altLang="nl-NL" sz="1600" b="1">
                <a:latin typeface="Arial" panose="020B0604020202020204" pitchFamily="34" charset="0"/>
              </a:rPr>
              <a:t> 	t. A.J. Molenaar; m. Straatsburg 1545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Arial" panose="020B0604020202020204" pitchFamily="34" charset="0"/>
              </a:rPr>
              <a:t>Psalm 67 (DNP)</a:t>
            </a:r>
            <a:r>
              <a:rPr lang="en-US" altLang="nl-NL" sz="1600" b="1">
                <a:latin typeface="Arial" panose="020B0604020202020204" pitchFamily="34" charset="0"/>
              </a:rPr>
              <a:t> 	t. A.J. Molenaar; m. Straatsburg 1545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019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Arial" panose="020B0604020202020204" pitchFamily="34" charset="0"/>
              </a:rPr>
              <a:t>Psalm 67 (DNP)</a:t>
            </a:r>
            <a:r>
              <a:rPr lang="en-US" altLang="nl-NL" sz="1600" b="1">
                <a:latin typeface="Arial" panose="020B0604020202020204" pitchFamily="34" charset="0"/>
              </a:rPr>
              <a:t> 	t. A.J. Molenaar; m. Straatsburg 1545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676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Breedbeeld</PresentationFormat>
  <Paragraphs>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2022-02-05T10:05:26Z</dcterms:created>
  <dcterms:modified xsi:type="dcterms:W3CDTF">2022-02-05T10:06:07Z</dcterms:modified>
</cp:coreProperties>
</file>