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DE433B-E2C8-45C0-8CE0-69839A5C77A2}" v="30" dt="2020-02-17T15:28:11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90DE433B-E2C8-45C0-8CE0-69839A5C77A2}"/>
    <pc:docChg chg="modSld modMainMaster">
      <pc:chgData name="Jan Pieter Kuijper" userId="11dce61d2819b281" providerId="LiveId" clId="{90DE433B-E2C8-45C0-8CE0-69839A5C77A2}" dt="2020-02-17T15:28:11.421" v="38"/>
      <pc:docMkLst>
        <pc:docMk/>
      </pc:docMkLst>
      <pc:sldChg chg="modSp mod setBg">
        <pc:chgData name="Jan Pieter Kuijper" userId="11dce61d2819b281" providerId="LiveId" clId="{90DE433B-E2C8-45C0-8CE0-69839A5C77A2}" dt="2020-02-17T15:27:12.358" v="26" actId="20577"/>
        <pc:sldMkLst>
          <pc:docMk/>
          <pc:sldMk cId="0" sldId="258"/>
        </pc:sldMkLst>
        <pc:spChg chg="mod">
          <ac:chgData name="Jan Pieter Kuijper" userId="11dce61d2819b281" providerId="LiveId" clId="{90DE433B-E2C8-45C0-8CE0-69839A5C77A2}" dt="2020-02-17T15:27:12.358" v="26" actId="2057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90DE433B-E2C8-45C0-8CE0-69839A5C77A2}" dt="2020-02-17T15:23:55.014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 mod">
        <pc:chgData name="Jan Pieter Kuijper" userId="11dce61d2819b281" providerId="LiveId" clId="{90DE433B-E2C8-45C0-8CE0-69839A5C77A2}" dt="2020-02-17T15:27:23.595" v="30" actId="6549"/>
        <pc:sldMkLst>
          <pc:docMk/>
          <pc:sldMk cId="0" sldId="259"/>
        </pc:sldMkLst>
        <pc:spChg chg="mod">
          <ac:chgData name="Jan Pieter Kuijper" userId="11dce61d2819b281" providerId="LiveId" clId="{90DE433B-E2C8-45C0-8CE0-69839A5C77A2}" dt="2020-02-17T15:27:23.595" v="30" actId="6549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90DE433B-E2C8-45C0-8CE0-69839A5C77A2}" dt="2020-02-17T15:24:06.889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0DE433B-E2C8-45C0-8CE0-69839A5C77A2}" dt="2020-02-17T15:27:35.026" v="31"/>
        <pc:sldMkLst>
          <pc:docMk/>
          <pc:sldMk cId="0" sldId="260"/>
        </pc:sldMkLst>
        <pc:spChg chg="mod">
          <ac:chgData name="Jan Pieter Kuijper" userId="11dce61d2819b281" providerId="LiveId" clId="{90DE433B-E2C8-45C0-8CE0-69839A5C77A2}" dt="2020-02-17T15:27:35.026" v="31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90DE433B-E2C8-45C0-8CE0-69839A5C77A2}" dt="2020-02-17T15:24:17.383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0DE433B-E2C8-45C0-8CE0-69839A5C77A2}" dt="2020-02-17T15:27:40.721" v="32"/>
        <pc:sldMkLst>
          <pc:docMk/>
          <pc:sldMk cId="0" sldId="261"/>
        </pc:sldMkLst>
        <pc:spChg chg="mod">
          <ac:chgData name="Jan Pieter Kuijper" userId="11dce61d2819b281" providerId="LiveId" clId="{90DE433B-E2C8-45C0-8CE0-69839A5C77A2}" dt="2020-02-17T15:27:40.721" v="32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90DE433B-E2C8-45C0-8CE0-69839A5C77A2}" dt="2020-02-17T15:24:28.303" v="3" actId="14826"/>
          <ac:picMkLst>
            <pc:docMk/>
            <pc:sldMk cId="0" sldId="26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90DE433B-E2C8-45C0-8CE0-69839A5C77A2}" dt="2020-02-17T15:27:45.961" v="33"/>
        <pc:sldMkLst>
          <pc:docMk/>
          <pc:sldMk cId="0" sldId="262"/>
        </pc:sldMkLst>
        <pc:spChg chg="mod">
          <ac:chgData name="Jan Pieter Kuijper" userId="11dce61d2819b281" providerId="LiveId" clId="{90DE433B-E2C8-45C0-8CE0-69839A5C77A2}" dt="2020-02-17T15:27:45.961" v="33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90DE433B-E2C8-45C0-8CE0-69839A5C77A2}" dt="2020-02-17T15:24:41.361" v="4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0DE433B-E2C8-45C0-8CE0-69839A5C77A2}" dt="2020-02-17T15:27:51.397" v="34"/>
        <pc:sldMkLst>
          <pc:docMk/>
          <pc:sldMk cId="0" sldId="263"/>
        </pc:sldMkLst>
        <pc:spChg chg="mod">
          <ac:chgData name="Jan Pieter Kuijper" userId="11dce61d2819b281" providerId="LiveId" clId="{90DE433B-E2C8-45C0-8CE0-69839A5C77A2}" dt="2020-02-17T15:27:51.397" v="34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90DE433B-E2C8-45C0-8CE0-69839A5C77A2}" dt="2020-02-17T15:24:52.860" v="5" actId="14826"/>
          <ac:picMkLst>
            <pc:docMk/>
            <pc:sldMk cId="0" sldId="263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90DE433B-E2C8-45C0-8CE0-69839A5C77A2}" dt="2020-02-17T15:27:56.814" v="35"/>
        <pc:sldMkLst>
          <pc:docMk/>
          <pc:sldMk cId="0" sldId="264"/>
        </pc:sldMkLst>
        <pc:spChg chg="mod">
          <ac:chgData name="Jan Pieter Kuijper" userId="11dce61d2819b281" providerId="LiveId" clId="{90DE433B-E2C8-45C0-8CE0-69839A5C77A2}" dt="2020-02-17T15:27:56.814" v="35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90DE433B-E2C8-45C0-8CE0-69839A5C77A2}" dt="2020-02-17T15:25:06.152" v="6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0DE433B-E2C8-45C0-8CE0-69839A5C77A2}" dt="2020-02-17T15:28:02.045" v="36"/>
        <pc:sldMkLst>
          <pc:docMk/>
          <pc:sldMk cId="0" sldId="265"/>
        </pc:sldMkLst>
        <pc:spChg chg="mod">
          <ac:chgData name="Jan Pieter Kuijper" userId="11dce61d2819b281" providerId="LiveId" clId="{90DE433B-E2C8-45C0-8CE0-69839A5C77A2}" dt="2020-02-17T15:28:02.045" v="36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90DE433B-E2C8-45C0-8CE0-69839A5C77A2}" dt="2020-02-17T15:25:16.631" v="7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0DE433B-E2C8-45C0-8CE0-69839A5C77A2}" dt="2020-02-17T15:28:06.729" v="37"/>
        <pc:sldMkLst>
          <pc:docMk/>
          <pc:sldMk cId="0" sldId="266"/>
        </pc:sldMkLst>
        <pc:spChg chg="mod">
          <ac:chgData name="Jan Pieter Kuijper" userId="11dce61d2819b281" providerId="LiveId" clId="{90DE433B-E2C8-45C0-8CE0-69839A5C77A2}" dt="2020-02-17T15:28:06.729" v="3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90DE433B-E2C8-45C0-8CE0-69839A5C77A2}" dt="2020-02-17T15:25:28.497" v="8" actId="14826"/>
          <ac:picMkLst>
            <pc:docMk/>
            <pc:sldMk cId="0" sldId="266"/>
            <ac:picMk id="4" creationId="{00000000-0000-0000-0000-000000000000}"/>
          </ac:picMkLst>
        </pc:picChg>
      </pc:sldChg>
      <pc:sldChg chg="modSp">
        <pc:chgData name="Jan Pieter Kuijper" userId="11dce61d2819b281" providerId="LiveId" clId="{90DE433B-E2C8-45C0-8CE0-69839A5C77A2}" dt="2020-02-17T15:28:11.421" v="38"/>
        <pc:sldMkLst>
          <pc:docMk/>
          <pc:sldMk cId="0" sldId="267"/>
        </pc:sldMkLst>
        <pc:spChg chg="mod">
          <ac:chgData name="Jan Pieter Kuijper" userId="11dce61d2819b281" providerId="LiveId" clId="{90DE433B-E2C8-45C0-8CE0-69839A5C77A2}" dt="2020-02-17T15:28:11.421" v="38"/>
          <ac:spMkLst>
            <pc:docMk/>
            <pc:sldMk cId="0" sldId="267"/>
            <ac:spMk id="11266" creationId="{00000000-0000-0000-0000-000000000000}"/>
          </ac:spMkLst>
        </pc:spChg>
        <pc:picChg chg="mod">
          <ac:chgData name="Jan Pieter Kuijper" userId="11dce61d2819b281" providerId="LiveId" clId="{90DE433B-E2C8-45C0-8CE0-69839A5C77A2}" dt="2020-02-17T15:25:39.955" v="9" actId="14826"/>
          <ac:picMkLst>
            <pc:docMk/>
            <pc:sldMk cId="0" sldId="267"/>
            <ac:picMk id="5" creationId="{00000000-0000-0000-0000-000000000000}"/>
          </ac:picMkLst>
        </pc:picChg>
      </pc:sldChg>
      <pc:sldMasterChg chg="setBg modSldLayout">
        <pc:chgData name="Jan Pieter Kuijper" userId="11dce61d2819b281" providerId="LiveId" clId="{90DE433B-E2C8-45C0-8CE0-69839A5C77A2}" dt="2020-02-17T15:25:51.545" v="11"/>
        <pc:sldMasterMkLst>
          <pc:docMk/>
          <pc:sldMasterMk cId="0" sldId="2147483648"/>
        </pc:sldMasterMkLst>
        <pc:sldLayoutChg chg="setBg">
          <pc:chgData name="Jan Pieter Kuijper" userId="11dce61d2819b281" providerId="LiveId" clId="{90DE433B-E2C8-45C0-8CE0-69839A5C77A2}" dt="2020-02-17T15:25:51.545" v="11"/>
          <pc:sldLayoutMkLst>
            <pc:docMk/>
            <pc:sldMasterMk cId="0" sldId="2147483648"/>
            <pc:sldLayoutMk cId="1130997308" sldId="2147483649"/>
          </pc:sldLayoutMkLst>
        </pc:sldLayoutChg>
        <pc:sldLayoutChg chg="setBg">
          <pc:chgData name="Jan Pieter Kuijper" userId="11dce61d2819b281" providerId="LiveId" clId="{90DE433B-E2C8-45C0-8CE0-69839A5C77A2}" dt="2020-02-17T15:25:51.545" v="11"/>
          <pc:sldLayoutMkLst>
            <pc:docMk/>
            <pc:sldMasterMk cId="0" sldId="2147483648"/>
            <pc:sldLayoutMk cId="4263518959" sldId="2147483650"/>
          </pc:sldLayoutMkLst>
        </pc:sldLayoutChg>
        <pc:sldLayoutChg chg="setBg">
          <pc:chgData name="Jan Pieter Kuijper" userId="11dce61d2819b281" providerId="LiveId" clId="{90DE433B-E2C8-45C0-8CE0-69839A5C77A2}" dt="2020-02-17T15:25:51.545" v="11"/>
          <pc:sldLayoutMkLst>
            <pc:docMk/>
            <pc:sldMasterMk cId="0" sldId="2147483648"/>
            <pc:sldLayoutMk cId="3606820157" sldId="2147483651"/>
          </pc:sldLayoutMkLst>
        </pc:sldLayoutChg>
        <pc:sldLayoutChg chg="setBg">
          <pc:chgData name="Jan Pieter Kuijper" userId="11dce61d2819b281" providerId="LiveId" clId="{90DE433B-E2C8-45C0-8CE0-69839A5C77A2}" dt="2020-02-17T15:25:51.545" v="11"/>
          <pc:sldLayoutMkLst>
            <pc:docMk/>
            <pc:sldMasterMk cId="0" sldId="2147483648"/>
            <pc:sldLayoutMk cId="697553252" sldId="2147483652"/>
          </pc:sldLayoutMkLst>
        </pc:sldLayoutChg>
        <pc:sldLayoutChg chg="setBg">
          <pc:chgData name="Jan Pieter Kuijper" userId="11dce61d2819b281" providerId="LiveId" clId="{90DE433B-E2C8-45C0-8CE0-69839A5C77A2}" dt="2020-02-17T15:25:51.545" v="11"/>
          <pc:sldLayoutMkLst>
            <pc:docMk/>
            <pc:sldMasterMk cId="0" sldId="2147483648"/>
            <pc:sldLayoutMk cId="1480298034" sldId="2147483653"/>
          </pc:sldLayoutMkLst>
        </pc:sldLayoutChg>
        <pc:sldLayoutChg chg="setBg">
          <pc:chgData name="Jan Pieter Kuijper" userId="11dce61d2819b281" providerId="LiveId" clId="{90DE433B-E2C8-45C0-8CE0-69839A5C77A2}" dt="2020-02-17T15:25:51.545" v="11"/>
          <pc:sldLayoutMkLst>
            <pc:docMk/>
            <pc:sldMasterMk cId="0" sldId="2147483648"/>
            <pc:sldLayoutMk cId="2939689079" sldId="2147483654"/>
          </pc:sldLayoutMkLst>
        </pc:sldLayoutChg>
        <pc:sldLayoutChg chg="setBg">
          <pc:chgData name="Jan Pieter Kuijper" userId="11dce61d2819b281" providerId="LiveId" clId="{90DE433B-E2C8-45C0-8CE0-69839A5C77A2}" dt="2020-02-17T15:25:51.545" v="11"/>
          <pc:sldLayoutMkLst>
            <pc:docMk/>
            <pc:sldMasterMk cId="0" sldId="2147483648"/>
            <pc:sldLayoutMk cId="898678565" sldId="2147483655"/>
          </pc:sldLayoutMkLst>
        </pc:sldLayoutChg>
        <pc:sldLayoutChg chg="setBg">
          <pc:chgData name="Jan Pieter Kuijper" userId="11dce61d2819b281" providerId="LiveId" clId="{90DE433B-E2C8-45C0-8CE0-69839A5C77A2}" dt="2020-02-17T15:25:51.545" v="11"/>
          <pc:sldLayoutMkLst>
            <pc:docMk/>
            <pc:sldMasterMk cId="0" sldId="2147483648"/>
            <pc:sldLayoutMk cId="390873019" sldId="2147483656"/>
          </pc:sldLayoutMkLst>
        </pc:sldLayoutChg>
        <pc:sldLayoutChg chg="setBg">
          <pc:chgData name="Jan Pieter Kuijper" userId="11dce61d2819b281" providerId="LiveId" clId="{90DE433B-E2C8-45C0-8CE0-69839A5C77A2}" dt="2020-02-17T15:25:51.545" v="11"/>
          <pc:sldLayoutMkLst>
            <pc:docMk/>
            <pc:sldMasterMk cId="0" sldId="2147483648"/>
            <pc:sldLayoutMk cId="3389211324" sldId="2147483657"/>
          </pc:sldLayoutMkLst>
        </pc:sldLayoutChg>
        <pc:sldLayoutChg chg="setBg">
          <pc:chgData name="Jan Pieter Kuijper" userId="11dce61d2819b281" providerId="LiveId" clId="{90DE433B-E2C8-45C0-8CE0-69839A5C77A2}" dt="2020-02-17T15:25:51.545" v="11"/>
          <pc:sldLayoutMkLst>
            <pc:docMk/>
            <pc:sldMasterMk cId="0" sldId="2147483648"/>
            <pc:sldLayoutMk cId="3246055343" sldId="2147483658"/>
          </pc:sldLayoutMkLst>
        </pc:sldLayoutChg>
        <pc:sldLayoutChg chg="setBg">
          <pc:chgData name="Jan Pieter Kuijper" userId="11dce61d2819b281" providerId="LiveId" clId="{90DE433B-E2C8-45C0-8CE0-69839A5C77A2}" dt="2020-02-17T15:25:51.545" v="11"/>
          <pc:sldLayoutMkLst>
            <pc:docMk/>
            <pc:sldMasterMk cId="0" sldId="2147483648"/>
            <pc:sldLayoutMk cId="233817193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09B55-1054-4FB0-BDEE-584AA75E17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3099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7309E-C2A4-40E8-9C13-AF00E4C39E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46055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E38-D0D1-4535-900C-95C64FA61C9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817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D37-C43C-4CBD-BE98-F7D2D17A50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351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E76E1-C943-4279-8752-AED55FBB0E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682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F9435-3D5A-4B2D-8BD4-0B2C448215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755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C8CB3-20C0-40C4-9697-C6AAF2FA438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029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61556-D9CA-48AA-838C-84602F7EC3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968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672EE-8381-49E4-871D-7F8EDFC2C14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9867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DD571-8B96-4F38-A2A5-87C808E957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87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0F90B-ED8F-4F23-B273-3688FC6A88C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8921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917CC8E-3519-49E5-9884-FC7639D0E26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66 (DNP)	t. J.P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08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09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69" y="635000"/>
            <a:ext cx="9016062" cy="431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09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09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09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209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45</cp:revision>
  <dcterms:created xsi:type="dcterms:W3CDTF">2004-09-21T10:26:12Z</dcterms:created>
  <dcterms:modified xsi:type="dcterms:W3CDTF">2020-02-17T15:28:14Z</dcterms:modified>
</cp:coreProperties>
</file>