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E74D0-7286-4418-A587-68643A65CB69}" v="9" dt="2020-02-17T15:29:37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D8E74D0-7286-4418-A587-68643A65CB69}"/>
    <pc:docChg chg="modSld">
      <pc:chgData name="Jan Pieter Kuijper" userId="11dce61d2819b281" providerId="LiveId" clId="{DD8E74D0-7286-4418-A587-68643A65CB69}" dt="2020-02-17T15:29:37.140" v="12"/>
      <pc:docMkLst>
        <pc:docMk/>
      </pc:docMkLst>
      <pc:sldChg chg="modSp mod">
        <pc:chgData name="Jan Pieter Kuijper" userId="11dce61d2819b281" providerId="LiveId" clId="{DD8E74D0-7286-4418-A587-68643A65CB69}" dt="2020-02-17T15:28:56.334" v="3" actId="20577"/>
        <pc:sldMkLst>
          <pc:docMk/>
          <pc:sldMk cId="0" sldId="258"/>
        </pc:sldMkLst>
        <pc:spChg chg="mod">
          <ac:chgData name="Jan Pieter Kuijper" userId="11dce61d2819b281" providerId="LiveId" clId="{DD8E74D0-7286-4418-A587-68643A65CB69}" dt="2020-02-17T15:28:56.334" v="3" actId="20577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03.868" v="4"/>
        <pc:sldMkLst>
          <pc:docMk/>
          <pc:sldMk cId="0" sldId="259"/>
        </pc:sldMkLst>
        <pc:spChg chg="mod">
          <ac:chgData name="Jan Pieter Kuijper" userId="11dce61d2819b281" providerId="LiveId" clId="{DD8E74D0-7286-4418-A587-68643A65CB69}" dt="2020-02-17T15:29:03.868" v="4"/>
          <ac:spMkLst>
            <pc:docMk/>
            <pc:sldMk cId="0" sldId="259"/>
            <ac:spMk id="3074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08.364" v="5"/>
        <pc:sldMkLst>
          <pc:docMk/>
          <pc:sldMk cId="0" sldId="260"/>
        </pc:sldMkLst>
        <pc:spChg chg="mod">
          <ac:chgData name="Jan Pieter Kuijper" userId="11dce61d2819b281" providerId="LiveId" clId="{DD8E74D0-7286-4418-A587-68643A65CB69}" dt="2020-02-17T15:29:08.364" v="5"/>
          <ac:spMkLst>
            <pc:docMk/>
            <pc:sldMk cId="0" sldId="260"/>
            <ac:spMk id="4098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12.376" v="6"/>
        <pc:sldMkLst>
          <pc:docMk/>
          <pc:sldMk cId="0" sldId="261"/>
        </pc:sldMkLst>
        <pc:spChg chg="mod">
          <ac:chgData name="Jan Pieter Kuijper" userId="11dce61d2819b281" providerId="LiveId" clId="{DD8E74D0-7286-4418-A587-68643A65CB69}" dt="2020-02-17T15:29:12.376" v="6"/>
          <ac:spMkLst>
            <pc:docMk/>
            <pc:sldMk cId="0" sldId="261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17.302" v="7"/>
        <pc:sldMkLst>
          <pc:docMk/>
          <pc:sldMk cId="0" sldId="262"/>
        </pc:sldMkLst>
        <pc:spChg chg="mod">
          <ac:chgData name="Jan Pieter Kuijper" userId="11dce61d2819b281" providerId="LiveId" clId="{DD8E74D0-7286-4418-A587-68643A65CB69}" dt="2020-02-17T15:29:17.302" v="7"/>
          <ac:spMkLst>
            <pc:docMk/>
            <pc:sldMk cId="0" sldId="262"/>
            <ac:spMk id="6146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20.931" v="8"/>
        <pc:sldMkLst>
          <pc:docMk/>
          <pc:sldMk cId="0" sldId="263"/>
        </pc:sldMkLst>
        <pc:spChg chg="mod">
          <ac:chgData name="Jan Pieter Kuijper" userId="11dce61d2819b281" providerId="LiveId" clId="{DD8E74D0-7286-4418-A587-68643A65CB69}" dt="2020-02-17T15:29:20.931" v="8"/>
          <ac:spMkLst>
            <pc:docMk/>
            <pc:sldMk cId="0" sldId="263"/>
            <ac:spMk id="7170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24.857" v="9"/>
        <pc:sldMkLst>
          <pc:docMk/>
          <pc:sldMk cId="0" sldId="264"/>
        </pc:sldMkLst>
        <pc:spChg chg="mod">
          <ac:chgData name="Jan Pieter Kuijper" userId="11dce61d2819b281" providerId="LiveId" clId="{DD8E74D0-7286-4418-A587-68643A65CB69}" dt="2020-02-17T15:29:24.857" v="9"/>
          <ac:spMkLst>
            <pc:docMk/>
            <pc:sldMk cId="0" sldId="264"/>
            <ac:spMk id="8194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28.598" v="10"/>
        <pc:sldMkLst>
          <pc:docMk/>
          <pc:sldMk cId="0" sldId="265"/>
        </pc:sldMkLst>
        <pc:spChg chg="mod">
          <ac:chgData name="Jan Pieter Kuijper" userId="11dce61d2819b281" providerId="LiveId" clId="{DD8E74D0-7286-4418-A587-68643A65CB69}" dt="2020-02-17T15:29:28.598" v="10"/>
          <ac:spMkLst>
            <pc:docMk/>
            <pc:sldMk cId="0" sldId="265"/>
            <ac:spMk id="9218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32.653" v="11"/>
        <pc:sldMkLst>
          <pc:docMk/>
          <pc:sldMk cId="0" sldId="266"/>
        </pc:sldMkLst>
        <pc:spChg chg="mod">
          <ac:chgData name="Jan Pieter Kuijper" userId="11dce61d2819b281" providerId="LiveId" clId="{DD8E74D0-7286-4418-A587-68643A65CB69}" dt="2020-02-17T15:29:32.653" v="11"/>
          <ac:spMkLst>
            <pc:docMk/>
            <pc:sldMk cId="0" sldId="266"/>
            <ac:spMk id="10242" creationId="{00000000-0000-0000-0000-000000000000}"/>
          </ac:spMkLst>
        </pc:spChg>
      </pc:sldChg>
      <pc:sldChg chg="modSp">
        <pc:chgData name="Jan Pieter Kuijper" userId="11dce61d2819b281" providerId="LiveId" clId="{DD8E74D0-7286-4418-A587-68643A65CB69}" dt="2020-02-17T15:29:37.140" v="12"/>
        <pc:sldMkLst>
          <pc:docMk/>
          <pc:sldMk cId="0" sldId="267"/>
        </pc:sldMkLst>
        <pc:spChg chg="mod">
          <ac:chgData name="Jan Pieter Kuijper" userId="11dce61d2819b281" providerId="LiveId" clId="{DD8E74D0-7286-4418-A587-68643A65CB69}" dt="2020-02-17T15:29:37.140" v="12"/>
          <ac:spMkLst>
            <pc:docMk/>
            <pc:sldMk cId="0" sldId="267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09B55-1054-4FB0-BDEE-584AA75E17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099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7309E-C2A4-40E8-9C13-AF00E4C39E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605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E38-D0D1-4535-900C-95C64FA61C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81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D37-C43C-4CBD-BE98-F7D2D17A50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351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76E1-C943-4279-8752-AED55FBB0E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68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F9435-3D5A-4B2D-8BD4-0B2C448215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75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8CB3-20C0-40C4-9697-C6AAF2FA43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029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61556-D9CA-48AA-838C-84602F7EC3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68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72EE-8381-49E4-871D-7F8EDFC2C1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867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D571-8B96-4F38-A2A5-87C808E957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87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F90B-ED8F-4F23-B273-3688FC6A88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921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917CC8E-3519-49E5-9884-FC7639D0E2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210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2020-02-17T15:29:39Z</dcterms:modified>
</cp:coreProperties>
</file>