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EF625-1F14-47B3-892F-6052DB7D2FAA}" v="24" dt="2020-02-16T12:04:01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CDEF625-1F14-47B3-892F-6052DB7D2FAA}"/>
    <pc:docChg chg="modSld modMainMaster">
      <pc:chgData name="Jan Pieter Kuijper" userId="11dce61d2819b281" providerId="LiveId" clId="{9CDEF625-1F14-47B3-892F-6052DB7D2FAA}" dt="2020-02-16T12:04:01.396" v="23" actId="207"/>
      <pc:docMkLst>
        <pc:docMk/>
      </pc:docMkLst>
      <pc:sldChg chg="modSp setBg">
        <pc:chgData name="Jan Pieter Kuijper" userId="11dce61d2819b281" providerId="LiveId" clId="{9CDEF625-1F14-47B3-892F-6052DB7D2FAA}" dt="2020-02-16T12:03:21.379" v="14" actId="207"/>
        <pc:sldMkLst>
          <pc:docMk/>
          <pc:sldMk cId="0" sldId="258"/>
        </pc:sldMkLst>
        <pc:spChg chg="mod">
          <ac:chgData name="Jan Pieter Kuijper" userId="11dce61d2819b281" providerId="LiveId" clId="{9CDEF625-1F14-47B3-892F-6052DB7D2FAA}" dt="2020-02-16T12:03:21.379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1:01.506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3:25.554" v="15" actId="207"/>
        <pc:sldMkLst>
          <pc:docMk/>
          <pc:sldMk cId="0" sldId="259"/>
        </pc:sldMkLst>
        <pc:spChg chg="mod">
          <ac:chgData name="Jan Pieter Kuijper" userId="11dce61d2819b281" providerId="LiveId" clId="{9CDEF625-1F14-47B3-892F-6052DB7D2FAA}" dt="2020-02-16T12:03:25.554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1:12.55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3:30.282" v="16" actId="207"/>
        <pc:sldMkLst>
          <pc:docMk/>
          <pc:sldMk cId="0" sldId="261"/>
        </pc:sldMkLst>
        <pc:spChg chg="mod">
          <ac:chgData name="Jan Pieter Kuijper" userId="11dce61d2819b281" providerId="LiveId" clId="{9CDEF625-1F14-47B3-892F-6052DB7D2FAA}" dt="2020-02-16T12:03:30.282" v="16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1:25.518" v="2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addSp delSp modSp">
        <pc:chgData name="Jan Pieter Kuijper" userId="11dce61d2819b281" providerId="LiveId" clId="{9CDEF625-1F14-47B3-892F-6052DB7D2FAA}" dt="2020-02-16T12:03:34.313" v="17" actId="207"/>
        <pc:sldMkLst>
          <pc:docMk/>
          <pc:sldMk cId="0" sldId="262"/>
        </pc:sldMkLst>
        <pc:spChg chg="mod">
          <ac:chgData name="Jan Pieter Kuijper" userId="11dce61d2819b281" providerId="LiveId" clId="{9CDEF625-1F14-47B3-892F-6052DB7D2FAA}" dt="2020-02-16T12:03:34.313" v="17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1:41.737" v="5" actId="14826"/>
          <ac:picMkLst>
            <pc:docMk/>
            <pc:sldMk cId="0" sldId="262"/>
            <ac:picMk id="2" creationId="{00000000-0000-0000-0000-000000000000}"/>
          </ac:picMkLst>
        </pc:picChg>
        <pc:picChg chg="add del">
          <ac:chgData name="Jan Pieter Kuijper" userId="11dce61d2819b281" providerId="LiveId" clId="{9CDEF625-1F14-47B3-892F-6052DB7D2FAA}" dt="2020-02-16T12:01:30.879" v="4"/>
          <ac:picMkLst>
            <pc:docMk/>
            <pc:sldMk cId="0" sldId="262"/>
            <ac:picMk id="4" creationId="{444A94B4-CAAE-47CB-AC22-17F223847D67}"/>
          </ac:picMkLst>
        </pc:picChg>
      </pc:sldChg>
      <pc:sldChg chg="modSp">
        <pc:chgData name="Jan Pieter Kuijper" userId="11dce61d2819b281" providerId="LiveId" clId="{9CDEF625-1F14-47B3-892F-6052DB7D2FAA}" dt="2020-02-16T12:03:39.529" v="18" actId="207"/>
        <pc:sldMkLst>
          <pc:docMk/>
          <pc:sldMk cId="0" sldId="263"/>
        </pc:sldMkLst>
        <pc:spChg chg="mod">
          <ac:chgData name="Jan Pieter Kuijper" userId="11dce61d2819b281" providerId="LiveId" clId="{9CDEF625-1F14-47B3-892F-6052DB7D2FAA}" dt="2020-02-16T12:03:39.529" v="18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1:55.022" v="6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3:43.606" v="19" actId="207"/>
        <pc:sldMkLst>
          <pc:docMk/>
          <pc:sldMk cId="0" sldId="264"/>
        </pc:sldMkLst>
        <pc:spChg chg="mod">
          <ac:chgData name="Jan Pieter Kuijper" userId="11dce61d2819b281" providerId="LiveId" clId="{9CDEF625-1F14-47B3-892F-6052DB7D2FAA}" dt="2020-02-16T12:03:43.606" v="19" actId="207"/>
          <ac:spMkLst>
            <pc:docMk/>
            <pc:sldMk cId="0" sldId="264"/>
            <ac:spMk id="7170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2:07.723" v="7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3:47.806" v="20" actId="207"/>
        <pc:sldMkLst>
          <pc:docMk/>
          <pc:sldMk cId="0" sldId="265"/>
        </pc:sldMkLst>
        <pc:spChg chg="mod">
          <ac:chgData name="Jan Pieter Kuijper" userId="11dce61d2819b281" providerId="LiveId" clId="{9CDEF625-1F14-47B3-892F-6052DB7D2FAA}" dt="2020-02-16T12:03:47.806" v="20" actId="207"/>
          <ac:spMkLst>
            <pc:docMk/>
            <pc:sldMk cId="0" sldId="265"/>
            <ac:spMk id="8194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2:19.042" v="8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3:52.823" v="21" actId="207"/>
        <pc:sldMkLst>
          <pc:docMk/>
          <pc:sldMk cId="0" sldId="266"/>
        </pc:sldMkLst>
        <pc:spChg chg="mod">
          <ac:chgData name="Jan Pieter Kuijper" userId="11dce61d2819b281" providerId="LiveId" clId="{9CDEF625-1F14-47B3-892F-6052DB7D2FAA}" dt="2020-02-16T12:03:52.823" v="21" actId="207"/>
          <ac:spMkLst>
            <pc:docMk/>
            <pc:sldMk cId="0" sldId="266"/>
            <ac:spMk id="9218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2:31.173" v="9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3:57.077" v="22" actId="207"/>
        <pc:sldMkLst>
          <pc:docMk/>
          <pc:sldMk cId="0" sldId="267"/>
        </pc:sldMkLst>
        <pc:spChg chg="mod">
          <ac:chgData name="Jan Pieter Kuijper" userId="11dce61d2819b281" providerId="LiveId" clId="{9CDEF625-1F14-47B3-892F-6052DB7D2FAA}" dt="2020-02-16T12:03:57.077" v="22" actId="207"/>
          <ac:spMkLst>
            <pc:docMk/>
            <pc:sldMk cId="0" sldId="267"/>
            <ac:spMk id="10242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2:44.721" v="10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CDEF625-1F14-47B3-892F-6052DB7D2FAA}" dt="2020-02-16T12:04:01.396" v="23" actId="207"/>
        <pc:sldMkLst>
          <pc:docMk/>
          <pc:sldMk cId="0" sldId="268"/>
        </pc:sldMkLst>
        <pc:spChg chg="mod">
          <ac:chgData name="Jan Pieter Kuijper" userId="11dce61d2819b281" providerId="LiveId" clId="{9CDEF625-1F14-47B3-892F-6052DB7D2FAA}" dt="2020-02-16T12:04:01.396" v="23" actId="207"/>
          <ac:spMkLst>
            <pc:docMk/>
            <pc:sldMk cId="0" sldId="268"/>
            <ac:spMk id="11266" creationId="{00000000-0000-0000-0000-000000000000}"/>
          </ac:spMkLst>
        </pc:spChg>
        <pc:picChg chg="mod">
          <ac:chgData name="Jan Pieter Kuijper" userId="11dce61d2819b281" providerId="LiveId" clId="{9CDEF625-1F14-47B3-892F-6052DB7D2FAA}" dt="2020-02-16T12:02:57.518" v="11" actId="14826"/>
          <ac:picMkLst>
            <pc:docMk/>
            <pc:sldMk cId="0" sldId="268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9CDEF625-1F14-47B3-892F-6052DB7D2FAA}" dt="2020-02-16T12:03:15.174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362296172" sldId="2147483649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4008219273" sldId="2147483650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3731810290" sldId="2147483651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2293730639" sldId="2147483652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1883431832" sldId="2147483653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1863451495" sldId="2147483654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128505614" sldId="2147483655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814622585" sldId="2147483656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3264278437" sldId="2147483657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3198857814" sldId="2147483658"/>
          </pc:sldLayoutMkLst>
        </pc:sldLayoutChg>
        <pc:sldLayoutChg chg="setBg">
          <pc:chgData name="Jan Pieter Kuijper" userId="11dce61d2819b281" providerId="LiveId" clId="{9CDEF625-1F14-47B3-892F-6052DB7D2FAA}" dt="2020-02-16T12:03:15.174" v="13"/>
          <pc:sldLayoutMkLst>
            <pc:docMk/>
            <pc:sldMasterMk cId="0" sldId="2147483648"/>
            <pc:sldLayoutMk cId="32503516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3766-D38E-4639-ACAA-BD37B2B833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29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3975A-2500-45E4-AA60-0D21300578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885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96BB-1C76-4488-A442-BB21652408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035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7277-D7E0-456B-8382-625F75DDF9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82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5BA6-8FB3-4B22-A9F9-FBD3E5BB2F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318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2DD2-0130-4B8D-9BB0-6A8FE06428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373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EC79B-75FC-48C1-9681-D815BCDA6F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343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5B5E-505E-47B3-AC9C-32BA0E1C24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345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84FD-4AB9-4821-84AE-537632D490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50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E6EB-372C-4A1C-AB17-BBBC7B1116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462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D44B-3A58-4BCD-B67D-69F021D82A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427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1D0903-C207-4A91-ABB8-344A7761C0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773" y="635000"/>
            <a:ext cx="8632454" cy="445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858" y="635000"/>
            <a:ext cx="8634284" cy="446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313" y="635000"/>
            <a:ext cx="8631374" cy="446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160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2020-02-16T12:04:01Z</dcterms:modified>
</cp:coreProperties>
</file>