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53766-D38E-4639-ACAA-BD37B2B833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229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3975A-2500-45E4-AA60-0D213005787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9885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B96BB-1C76-4488-A442-BB216524089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5035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B7277-D7E0-456B-8382-625F75DDF91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0821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5BA6-8FB3-4B22-A9F9-FBD3E5BB2FC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3181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22DD2-0130-4B8D-9BB0-6A8FE064285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9373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EC79B-75FC-48C1-9681-D815BCDA6F4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8343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E5B5E-505E-47B3-AC9C-32BA0E1C243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6345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F84FD-4AB9-4821-84AE-537632D490F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50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5E6EB-372C-4A1C-AB17-BBBC7B1116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1462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8D44B-3A58-4BCD-B67D-69F021D82AF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6427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31D0903-C207-4A91-ABB8-344A7761C0E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5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65 (DNP) 	t. T. Lindeboom;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50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48</cp:revision>
  <dcterms:created xsi:type="dcterms:W3CDTF">2004-09-21T10:26:12Z</dcterms:created>
  <dcterms:modified xsi:type="dcterms:W3CDTF">2020-02-16T11:08:43Z</dcterms:modified>
</cp:coreProperties>
</file>