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F6FE8-A0D1-4ABC-B526-735B4AA25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416AF8-25E0-4FE9-95E1-DFE84560B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CF7F47-34B4-4847-B59E-8696104E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FE3AFE-FF79-4E33-A72A-F1755AD9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222BB0-FF74-4B9A-B80B-92D34675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02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3B707-6DF7-4FE3-AEB5-70C7761E4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6129C4-A534-452D-A9AF-95758C49F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E8F337-F199-4BFE-A8E2-2D60AD08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091052-6CDF-4C4F-BB27-D017F610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E187B7-8F70-4444-8D12-32F39921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35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373FD46-4CE3-4380-8331-129CC623B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EAA016-AD7E-4B5D-9533-000E271D9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DA70ED-57F3-4A24-8001-63313714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D2E4CF-08DB-402E-B114-3829E6400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84704B-633D-49C6-ABB5-687115FC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0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CF4DD-795C-4203-880B-CE8C79A1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A8159A-27CA-432D-9E69-766F1DCFB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D47301-65A2-4623-BC83-BBFF10C7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531247-097C-45F3-810D-89929500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5855C1-8A68-4A8E-AF40-FA088019F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87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B3AC3-B018-4455-9971-83B49374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93CB5C-8B01-4591-9AA8-4FF7BD179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15C5E1-72ED-498E-A420-8E4BB749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718990-A9FF-4DF3-8C12-9A2841BB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E49CC6-9FFD-452B-8906-2FA2ED29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22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9EBFD-0672-407C-891D-F1E5C661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DFA73-96F7-427D-99C6-6F14F6D13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D9D0AF-C784-4A32-8B90-27CB13736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10C9E2-CAE9-40AF-9E9F-0F321865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FDCD1D-EF96-4B41-9057-CDD5E4EB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EBBA69-944D-42A2-BD05-2F38D9B8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60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D09B9-2321-4C74-892E-75F25470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A62429-8619-440C-B89E-AB136473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5776943-1DCD-40A4-AB36-B7ECC4721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E675F8-EF4D-4F37-BB49-76C937556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9D3403-C024-432F-AEBB-3F0CD9FC5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F9BBB2-DC62-43A2-907C-A466A8BE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C20FBE-2277-4718-972F-C877849C1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F8AE4F-613A-4F1C-9065-F3AC4AF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31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2A2B5-DB87-47DD-837B-F5939C55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D8686AE-C3CD-4718-8C64-774F7C90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636183C-82B5-4696-97A2-A8B2CEBF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F59E386-6366-4CB1-956B-9C5CB9C1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5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B956635-E21C-4E25-98FD-29950E67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790DB2B-1BD7-4248-A60D-3E4C3E44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5B87BFC-5538-47C3-BA0D-91C5FE23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06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52E42-64E1-4945-8A51-CF4A75FD6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E3BFB4-6DE7-4267-8BB1-AE9733B89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611250-45E4-4D7D-B99C-1E4D05DA5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41B145-4BB9-4D08-A8E2-170E95BA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1E69D7-1C5E-4FC1-B7C2-B823759E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919239-13A1-4616-BF69-4095E04E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8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C24E5-40E0-4B9F-AAAA-2739A46C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E39286-5FB4-47F4-B7D0-41E8BAA29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AE105D-87F7-4F55-9BAC-54457C8D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3DE104-45D1-4D1D-BFD1-E0EC493B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FD0D4E-8127-4987-8334-3CD7BE71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571104-8E0C-4B15-B53E-7CF58BE1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64993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F34F15-4FCE-4E0A-9F61-00EF6538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347651-87B1-4ADB-934B-E1EE839F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0F5A3A-6808-49A9-A3FC-CCC8E4432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3177-CABC-40A2-B1A5-41C16985F76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7F7FA0-1838-441F-B441-63C861D08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09E8A3-CAE2-410D-8452-DFEC832C3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9457-0B23-4143-9DAD-9F7EC43F47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00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8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2022-02-05T10:02:41Z</dcterms:created>
  <dcterms:modified xsi:type="dcterms:W3CDTF">2022-02-05T10:03:20Z</dcterms:modified>
</cp:coreProperties>
</file>