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A4862-B530-4F3C-BE20-53F9104C836E}" v="12" dt="2020-02-17T15:35:58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86" d="100"/>
          <a:sy n="86" d="100"/>
        </p:scale>
        <p:origin x="54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0DA4862-B530-4F3C-BE20-53F9104C836E}"/>
    <pc:docChg chg="modSld modMainMaster">
      <pc:chgData name="Jan Pieter Kuijper" userId="11dce61d2819b281" providerId="LiveId" clId="{30DA4862-B530-4F3C-BE20-53F9104C836E}" dt="2020-02-17T15:35:58.936" v="11" actId="207"/>
      <pc:docMkLst>
        <pc:docMk/>
      </pc:docMkLst>
      <pc:sldChg chg="modSp setBg">
        <pc:chgData name="Jan Pieter Kuijper" userId="11dce61d2819b281" providerId="LiveId" clId="{30DA4862-B530-4F3C-BE20-53F9104C836E}" dt="2020-02-17T15:35:39.835" v="7" actId="207"/>
        <pc:sldMkLst>
          <pc:docMk/>
          <pc:sldMk cId="0" sldId="258"/>
        </pc:sldMkLst>
        <pc:spChg chg="mod">
          <ac:chgData name="Jan Pieter Kuijper" userId="11dce61d2819b281" providerId="LiveId" clId="{30DA4862-B530-4F3C-BE20-53F9104C836E}" dt="2020-02-17T15:35:39.835" v="7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30DA4862-B530-4F3C-BE20-53F9104C836E}" dt="2020-02-17T15:34:29.764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0DA4862-B530-4F3C-BE20-53F9104C836E}" dt="2020-02-17T15:35:58.936" v="11" actId="207"/>
        <pc:sldMkLst>
          <pc:docMk/>
          <pc:sldMk cId="0" sldId="259"/>
        </pc:sldMkLst>
        <pc:spChg chg="mod">
          <ac:chgData name="Jan Pieter Kuijper" userId="11dce61d2819b281" providerId="LiveId" clId="{30DA4862-B530-4F3C-BE20-53F9104C836E}" dt="2020-02-17T15:35:58.936" v="11" actId="207"/>
          <ac:spMkLst>
            <pc:docMk/>
            <pc:sldMk cId="0" sldId="259"/>
            <ac:spMk id="6146" creationId="{00000000-0000-0000-0000-000000000000}"/>
          </ac:spMkLst>
        </pc:spChg>
        <pc:picChg chg="mod">
          <ac:chgData name="Jan Pieter Kuijper" userId="11dce61d2819b281" providerId="LiveId" clId="{30DA4862-B530-4F3C-BE20-53F9104C836E}" dt="2020-02-17T15:35:18.746" v="4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0DA4862-B530-4F3C-BE20-53F9104C836E}" dt="2020-02-17T15:35:54.739" v="10" actId="207"/>
        <pc:sldMkLst>
          <pc:docMk/>
          <pc:sldMk cId="0" sldId="260"/>
        </pc:sldMkLst>
        <pc:spChg chg="mod">
          <ac:chgData name="Jan Pieter Kuijper" userId="11dce61d2819b281" providerId="LiveId" clId="{30DA4862-B530-4F3C-BE20-53F9104C836E}" dt="2020-02-17T15:35:54.739" v="10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30DA4862-B530-4F3C-BE20-53F9104C836E}" dt="2020-02-17T15:35:07.141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0DA4862-B530-4F3C-BE20-53F9104C836E}" dt="2020-02-17T15:35:50.187" v="9" actId="207"/>
        <pc:sldMkLst>
          <pc:docMk/>
          <pc:sldMk cId="0" sldId="261"/>
        </pc:sldMkLst>
        <pc:spChg chg="mod">
          <ac:chgData name="Jan Pieter Kuijper" userId="11dce61d2819b281" providerId="LiveId" clId="{30DA4862-B530-4F3C-BE20-53F9104C836E}" dt="2020-02-17T15:35:50.187" v="9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30DA4862-B530-4F3C-BE20-53F9104C836E}" dt="2020-02-17T15:34:55.957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30DA4862-B530-4F3C-BE20-53F9104C836E}" dt="2020-02-17T15:35:44.200" v="8" actId="207"/>
        <pc:sldMkLst>
          <pc:docMk/>
          <pc:sldMk cId="0" sldId="262"/>
        </pc:sldMkLst>
        <pc:spChg chg="mod">
          <ac:chgData name="Jan Pieter Kuijper" userId="11dce61d2819b281" providerId="LiveId" clId="{30DA4862-B530-4F3C-BE20-53F9104C836E}" dt="2020-02-17T15:35:44.200" v="8" actId="207"/>
          <ac:spMkLst>
            <pc:docMk/>
            <pc:sldMk cId="0" sldId="262"/>
            <ac:spMk id="3074" creationId="{00000000-0000-0000-0000-000000000000}"/>
          </ac:spMkLst>
        </pc:spChg>
        <pc:picChg chg="mod">
          <ac:chgData name="Jan Pieter Kuijper" userId="11dce61d2819b281" providerId="LiveId" clId="{30DA4862-B530-4F3C-BE20-53F9104C836E}" dt="2020-02-17T15:34:43.559" v="1" actId="14826"/>
          <ac:picMkLst>
            <pc:docMk/>
            <pc:sldMk cId="0" sldId="262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30DA4862-B530-4F3C-BE20-53F9104C836E}" dt="2020-02-17T15:35:31.493" v="6"/>
        <pc:sldMasterMkLst>
          <pc:docMk/>
          <pc:sldMasterMk cId="0" sldId="2147483648"/>
        </pc:sldMasterMkLst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1824931333" sldId="2147483649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3300518441" sldId="2147483650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2807866533" sldId="2147483651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1891981372" sldId="2147483652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614601019" sldId="2147483653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2415038082" sldId="2147483654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3764197780" sldId="2147483655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2907060942" sldId="2147483656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3711637187" sldId="2147483657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1177953362" sldId="2147483658"/>
          </pc:sldLayoutMkLst>
        </pc:sldLayoutChg>
        <pc:sldLayoutChg chg="setBg">
          <pc:chgData name="Jan Pieter Kuijper" userId="11dce61d2819b281" providerId="LiveId" clId="{30DA4862-B530-4F3C-BE20-53F9104C836E}" dt="2020-02-17T15:35:31.493" v="6"/>
          <pc:sldLayoutMkLst>
            <pc:docMk/>
            <pc:sldMasterMk cId="0" sldId="2147483648"/>
            <pc:sldLayoutMk cId="17692762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9ECA6-D917-4474-BC2D-1A62EBDAC7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249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2518-878C-4566-A854-0073CC6C81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795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4C71-221D-48C9-BA01-20898E66524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927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8151-8C3B-4DEF-AECD-24B05C16D8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051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8FCE-F9F7-4E52-9A3C-85FE9778BE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78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CD832-380D-46E9-921B-6D1F1A2B91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198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2BAA-56A8-4360-B288-305F4A3A0D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460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6611-E70B-424A-8E46-F243C9F7B7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503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A90F-7661-4CEA-B306-5DFBC07C62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19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47D2-DC12-44BD-8D9A-CFAA7E826C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706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85E7-F931-4449-B0C5-D18CD7CFA9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16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481003-F2E5-4A8E-AAF5-BFD538193E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665" y="635000"/>
            <a:ext cx="8634669" cy="51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579" y="635000"/>
            <a:ext cx="8634842" cy="518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64 (DNP)	t. A.J. Molenaar; m. Genève 1542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90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2020-02-17T15:36:01Z</dcterms:modified>
</cp:coreProperties>
</file>