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  <p:sldId id="262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1FBF88-B735-4B56-892B-52BA7334F0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8D8F98-A91F-453A-AF57-DBA10C355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95E319-D5CC-4F83-B074-4CFB353D2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AD523D-1D6E-4685-9EF9-232416F7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275F929-C148-4238-866A-418B7AA13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288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9E078-247D-4FF6-9536-F3F2A5366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750794B-8047-42C4-A31B-3116DD31E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CB89CA-7B97-46C3-885E-873196945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120905-5C9F-4530-BE27-DC2D409AD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8E4ABB-219D-4423-AD22-0464E613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229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BA05782-CAF6-45A7-A16E-AB75B6AC30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BAD4000-6945-49D7-ABEA-C3F4482F4F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68D28B-2300-4F60-94D3-03C27B435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D09552A-42F5-45E1-A662-3A36A144B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AFE408E-943B-4866-9AFD-FC847D34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96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352D4-887F-4DCF-B82D-E4AE7A36B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A4578E-3D94-43BC-BCDB-2665B5976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4B4C596-5B8C-4F6A-BCB5-356080A6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DD319A-5013-45CC-ACF4-981524A0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C2CC9A-A856-42D5-903C-CB74AE59E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160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EAC815-CA50-4F5E-B71C-BB551B27C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1254C1E-CAEB-48DD-8E13-8843A1D4A1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E18AB4-D82E-4596-9972-560D7D821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ED74BB5-A351-461D-B431-21BC7DB32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B639A16-F2FC-433A-83F9-9CF7ED95E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45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415B5-9891-4DA6-939B-69E21C044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C101C8-62EC-4C56-8A3E-49B00E68A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B61992B-9D64-4454-A5D6-7010CE6F7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C367A5-4784-471D-8FAC-6D5D852A6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E65AFC-B011-4AA8-9151-FB15A1FDA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1D2A23C-71F2-4750-A69D-800D9ECF7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52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E947C-755D-438F-8E73-BFAD0FFF8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641610-BC5C-42FD-9E47-19F540651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4C149BD-E7BB-4154-AAE9-F4DAA7614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13D04FA-5F05-47D7-A2C7-FBBFF0FF4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BA1B8F4-1B29-4EC1-9F0C-D83EFED25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5D584E6-9AF7-4BE4-B143-4559EA6B6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59E034E-95DB-4947-9AF6-829189D3F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F21EBE5-B48B-46E3-AF8B-D4A692C6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34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9F3A67-6B00-4BE5-A124-7A248440B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D8ABCA8-2A64-4D19-B113-79120E161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AF5F73A-36C4-4D8D-8993-F3F0048B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133716-F651-40E9-B4DB-236BC241D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892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EC96443-D35C-47A7-8527-0615F7C5F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AA95030-D673-48E3-870B-292D7129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CD8FF85-CF3E-4136-90CF-7D321475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220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9ACCF-944F-403D-B315-EFD7C152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AB2B88-B3E0-43B9-A633-08B860FEB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268C51-A7D4-46A2-BD25-9F31F7C41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61AEE14-F33C-4D3E-917E-AFA6F8172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41D64B-C1EE-4C56-87AC-2474A5DE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6474270-AA90-4BB0-81B2-DD0E63E46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42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D9DA9-A33D-465D-BB4D-51B4BD314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A0A283F-9A1E-451C-8CC9-957B7160B6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3512D21-A28F-495A-BCDE-6DB619919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09CA8D3-2DB2-445A-B8E4-84857140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4A6206-63CC-4E35-A9CB-3AC1B707D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28187E-DE2E-4181-9C92-47EB9A5F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47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E0299950-68ED-4895-BD6F-6FCD88F9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4B1708-1CC7-453F-B86D-8FDFD4B6F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AE80A0-F064-43A4-96EC-F52F687CBC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8FB0C-A7E6-4823-A6C6-18073CFCC29D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0D54F8F-AC89-484B-B514-4587BF90A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AE2F15-24D0-4C27-AF8B-A585DD2FD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22510-4C0B-47C8-84DC-D7C016629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930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1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63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2022-02-05T09:59:41Z</dcterms:created>
  <dcterms:modified xsi:type="dcterms:W3CDTF">2022-02-05T10:00:35Z</dcterms:modified>
</cp:coreProperties>
</file>