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F1FC21-6BD4-4ECB-A6F1-B42A454607E2}" v="28" dt="2020-02-20T10:19:16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CF1FC21-6BD4-4ECB-A6F1-B42A454607E2}"/>
    <pc:docChg chg="modSld modMainMaster">
      <pc:chgData name="Jan Pieter Kuijper" userId="11dce61d2819b281" providerId="LiveId" clId="{5CF1FC21-6BD4-4ECB-A6F1-B42A454607E2}" dt="2020-02-20T10:19:16.269" v="27" actId="207"/>
      <pc:docMkLst>
        <pc:docMk/>
      </pc:docMkLst>
      <pc:sldChg chg="modSp setBg">
        <pc:chgData name="Jan Pieter Kuijper" userId="11dce61d2819b281" providerId="LiveId" clId="{5CF1FC21-6BD4-4ECB-A6F1-B42A454607E2}" dt="2020-02-20T10:18:26.215" v="16" actId="207"/>
        <pc:sldMkLst>
          <pc:docMk/>
          <pc:sldMk cId="0" sldId="258"/>
        </pc:sldMkLst>
        <pc:spChg chg="mod">
          <ac:chgData name="Jan Pieter Kuijper" userId="11dce61d2819b281" providerId="LiveId" clId="{5CF1FC21-6BD4-4ECB-A6F1-B42A454607E2}" dt="2020-02-20T10:18:26.215" v="1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5:58.127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CF1FC21-6BD4-4ECB-A6F1-B42A454607E2}" dt="2020-02-20T10:18:31.306" v="17" actId="207"/>
        <pc:sldMkLst>
          <pc:docMk/>
          <pc:sldMk cId="0" sldId="259"/>
        </pc:sldMkLst>
        <pc:spChg chg="mod">
          <ac:chgData name="Jan Pieter Kuijper" userId="11dce61d2819b281" providerId="LiveId" clId="{5CF1FC21-6BD4-4ECB-A6F1-B42A454607E2}" dt="2020-02-20T10:18:31.306" v="1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6:08.093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CF1FC21-6BD4-4ECB-A6F1-B42A454607E2}" dt="2020-02-20T10:18:35.313" v="18" actId="207"/>
        <pc:sldMkLst>
          <pc:docMk/>
          <pc:sldMk cId="0" sldId="260"/>
        </pc:sldMkLst>
        <pc:spChg chg="mod">
          <ac:chgData name="Jan Pieter Kuijper" userId="11dce61d2819b281" providerId="LiveId" clId="{5CF1FC21-6BD4-4ECB-A6F1-B42A454607E2}" dt="2020-02-20T10:18:35.313" v="18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6:18.822" v="2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CF1FC21-6BD4-4ECB-A6F1-B42A454607E2}" dt="2020-02-20T10:18:39.354" v="19" actId="207"/>
        <pc:sldMkLst>
          <pc:docMk/>
          <pc:sldMk cId="0" sldId="261"/>
        </pc:sldMkLst>
        <pc:spChg chg="mod">
          <ac:chgData name="Jan Pieter Kuijper" userId="11dce61d2819b281" providerId="LiveId" clId="{5CF1FC21-6BD4-4ECB-A6F1-B42A454607E2}" dt="2020-02-20T10:18:39.354" v="19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6:29.047" v="3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CF1FC21-6BD4-4ECB-A6F1-B42A454607E2}" dt="2020-02-20T10:18:43.371" v="20" actId="207"/>
        <pc:sldMkLst>
          <pc:docMk/>
          <pc:sldMk cId="0" sldId="262"/>
        </pc:sldMkLst>
        <pc:spChg chg="mod">
          <ac:chgData name="Jan Pieter Kuijper" userId="11dce61d2819b281" providerId="LiveId" clId="{5CF1FC21-6BD4-4ECB-A6F1-B42A454607E2}" dt="2020-02-20T10:18:43.371" v="20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6:40.650" v="4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CF1FC21-6BD4-4ECB-A6F1-B42A454607E2}" dt="2020-02-20T10:18:47.084" v="21" actId="207"/>
        <pc:sldMkLst>
          <pc:docMk/>
          <pc:sldMk cId="0" sldId="263"/>
        </pc:sldMkLst>
        <pc:spChg chg="mod">
          <ac:chgData name="Jan Pieter Kuijper" userId="11dce61d2819b281" providerId="LiveId" clId="{5CF1FC21-6BD4-4ECB-A6F1-B42A454607E2}" dt="2020-02-20T10:18:47.084" v="21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6:50.204" v="5" actId="14826"/>
          <ac:picMkLst>
            <pc:docMk/>
            <pc:sldMk cId="0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CF1FC21-6BD4-4ECB-A6F1-B42A454607E2}" dt="2020-02-20T10:18:53.148" v="22" actId="207"/>
        <pc:sldMkLst>
          <pc:docMk/>
          <pc:sldMk cId="0" sldId="264"/>
        </pc:sldMkLst>
        <pc:spChg chg="mod">
          <ac:chgData name="Jan Pieter Kuijper" userId="11dce61d2819b281" providerId="LiveId" clId="{5CF1FC21-6BD4-4ECB-A6F1-B42A454607E2}" dt="2020-02-20T10:18:53.148" v="22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7:04.640" v="6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CF1FC21-6BD4-4ECB-A6F1-B42A454607E2}" dt="2020-02-20T10:18:57.322" v="23" actId="207"/>
        <pc:sldMkLst>
          <pc:docMk/>
          <pc:sldMk cId="0" sldId="265"/>
        </pc:sldMkLst>
        <pc:spChg chg="mod">
          <ac:chgData name="Jan Pieter Kuijper" userId="11dce61d2819b281" providerId="LiveId" clId="{5CF1FC21-6BD4-4ECB-A6F1-B42A454607E2}" dt="2020-02-20T10:18:57.322" v="23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7:14.614" v="7" actId="14826"/>
          <ac:picMkLst>
            <pc:docMk/>
            <pc:sldMk cId="0" sldId="265"/>
            <ac:picMk id="3" creationId="{00000000-0000-0000-0000-000000000000}"/>
          </ac:picMkLst>
        </pc:picChg>
      </pc:sldChg>
      <pc:sldChg chg="addSp delSp modSp">
        <pc:chgData name="Jan Pieter Kuijper" userId="11dce61d2819b281" providerId="LiveId" clId="{5CF1FC21-6BD4-4ECB-A6F1-B42A454607E2}" dt="2020-02-20T10:19:01.982" v="24" actId="207"/>
        <pc:sldMkLst>
          <pc:docMk/>
          <pc:sldMk cId="0" sldId="266"/>
        </pc:sldMkLst>
        <pc:spChg chg="mod">
          <ac:chgData name="Jan Pieter Kuijper" userId="11dce61d2819b281" providerId="LiveId" clId="{5CF1FC21-6BD4-4ECB-A6F1-B42A454607E2}" dt="2020-02-20T10:19:01.982" v="24" actId="207"/>
          <ac:spMkLst>
            <pc:docMk/>
            <pc:sldMk cId="0" sldId="266"/>
            <ac:spMk id="10242" creationId="{00000000-0000-0000-0000-000000000000}"/>
          </ac:spMkLst>
        </pc:spChg>
        <pc:picChg chg="add del">
          <ac:chgData name="Jan Pieter Kuijper" userId="11dce61d2819b281" providerId="LiveId" clId="{5CF1FC21-6BD4-4ECB-A6F1-B42A454607E2}" dt="2020-02-20T10:17:19.093" v="9"/>
          <ac:picMkLst>
            <pc:docMk/>
            <pc:sldMk cId="0" sldId="266"/>
            <ac:picMk id="2" creationId="{01D576E2-4DC7-4143-850C-E6C8E8C972BA}"/>
          </ac:picMkLst>
        </pc:picChg>
        <pc:picChg chg="mod">
          <ac:chgData name="Jan Pieter Kuijper" userId="11dce61d2819b281" providerId="LiveId" clId="{5CF1FC21-6BD4-4ECB-A6F1-B42A454607E2}" dt="2020-02-20T10:17:34.739" v="10" actId="14826"/>
          <ac:picMkLst>
            <pc:docMk/>
            <pc:sldMk cId="0" sldId="266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CF1FC21-6BD4-4ECB-A6F1-B42A454607E2}" dt="2020-02-20T10:19:05.805" v="25" actId="207"/>
        <pc:sldMkLst>
          <pc:docMk/>
          <pc:sldMk cId="0" sldId="267"/>
        </pc:sldMkLst>
        <pc:spChg chg="mod">
          <ac:chgData name="Jan Pieter Kuijper" userId="11dce61d2819b281" providerId="LiveId" clId="{5CF1FC21-6BD4-4ECB-A6F1-B42A454607E2}" dt="2020-02-20T10:19:05.805" v="25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7:44.523" v="11" actId="14826"/>
          <ac:picMkLst>
            <pc:docMk/>
            <pc:sldMk cId="0" sldId="267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CF1FC21-6BD4-4ECB-A6F1-B42A454607E2}" dt="2020-02-20T10:19:11.386" v="26" actId="207"/>
        <pc:sldMkLst>
          <pc:docMk/>
          <pc:sldMk cId="0" sldId="268"/>
        </pc:sldMkLst>
        <pc:spChg chg="mod">
          <ac:chgData name="Jan Pieter Kuijper" userId="11dce61d2819b281" providerId="LiveId" clId="{5CF1FC21-6BD4-4ECB-A6F1-B42A454607E2}" dt="2020-02-20T10:19:11.386" v="26" actId="207"/>
          <ac:spMkLst>
            <pc:docMk/>
            <pc:sldMk cId="0" sldId="268"/>
            <ac:spMk id="12290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7:56.698" v="12" actId="14826"/>
          <ac:picMkLst>
            <pc:docMk/>
            <pc:sldMk cId="0" sldId="26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CF1FC21-6BD4-4ECB-A6F1-B42A454607E2}" dt="2020-02-20T10:19:16.269" v="27" actId="207"/>
        <pc:sldMkLst>
          <pc:docMk/>
          <pc:sldMk cId="0" sldId="269"/>
        </pc:sldMkLst>
        <pc:spChg chg="mod">
          <ac:chgData name="Jan Pieter Kuijper" userId="11dce61d2819b281" providerId="LiveId" clId="{5CF1FC21-6BD4-4ECB-A6F1-B42A454607E2}" dt="2020-02-20T10:19:16.269" v="27" actId="207"/>
          <ac:spMkLst>
            <pc:docMk/>
            <pc:sldMk cId="0" sldId="269"/>
            <ac:spMk id="13314" creationId="{00000000-0000-0000-0000-000000000000}"/>
          </ac:spMkLst>
        </pc:spChg>
        <pc:picChg chg="mod">
          <ac:chgData name="Jan Pieter Kuijper" userId="11dce61d2819b281" providerId="LiveId" clId="{5CF1FC21-6BD4-4ECB-A6F1-B42A454607E2}" dt="2020-02-20T10:18:07.865" v="13" actId="14826"/>
          <ac:picMkLst>
            <pc:docMk/>
            <pc:sldMk cId="0" sldId="269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5CF1FC21-6BD4-4ECB-A6F1-B42A454607E2}" dt="2020-02-20T10:18:20.420" v="15"/>
        <pc:sldMasterMkLst>
          <pc:docMk/>
          <pc:sldMasterMk cId="0" sldId="2147483648"/>
        </pc:sldMasterMkLst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328191092" sldId="2147483649"/>
          </pc:sldLayoutMkLst>
        </pc:sldLayoutChg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3155590030" sldId="2147483650"/>
          </pc:sldLayoutMkLst>
        </pc:sldLayoutChg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1218911322" sldId="2147483651"/>
          </pc:sldLayoutMkLst>
        </pc:sldLayoutChg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2590185288" sldId="2147483652"/>
          </pc:sldLayoutMkLst>
        </pc:sldLayoutChg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2334028163" sldId="2147483653"/>
          </pc:sldLayoutMkLst>
        </pc:sldLayoutChg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1892024427" sldId="2147483654"/>
          </pc:sldLayoutMkLst>
        </pc:sldLayoutChg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1860486175" sldId="2147483655"/>
          </pc:sldLayoutMkLst>
        </pc:sldLayoutChg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3458307389" sldId="2147483656"/>
          </pc:sldLayoutMkLst>
        </pc:sldLayoutChg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2878083359" sldId="2147483657"/>
          </pc:sldLayoutMkLst>
        </pc:sldLayoutChg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717454944" sldId="2147483658"/>
          </pc:sldLayoutMkLst>
        </pc:sldLayoutChg>
        <pc:sldLayoutChg chg="setBg">
          <pc:chgData name="Jan Pieter Kuijper" userId="11dce61d2819b281" providerId="LiveId" clId="{5CF1FC21-6BD4-4ECB-A6F1-B42A454607E2}" dt="2020-02-20T10:18:20.420" v="15"/>
          <pc:sldLayoutMkLst>
            <pc:docMk/>
            <pc:sldMasterMk cId="0" sldId="2147483648"/>
            <pc:sldLayoutMk cId="55991095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F6F91-9272-43D1-9A29-E9D8E9428F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19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81ECC-8E19-4B1D-A426-4E1F1A86DF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745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568B-271F-470E-B82A-17CCE2A3B9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991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0E383-0683-4B15-9E96-7CCEF835AD5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559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0798D-7D1F-49B8-B773-C21CFDB616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891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5AEA-92CB-4EA2-BAC9-E9EBD08DC9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018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8105-2993-4720-8262-9962664C0B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402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AAB14-04D7-496E-B6D5-C7A36E74882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202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572C7-1941-4C95-9EA5-87FB543017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048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1FCA5-1ED7-45A8-B116-CE788806A4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5830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DE6F1-6468-412C-B61E-B1F55C7DC1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808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E97A4B-E166-4B34-B656-5FF80084A3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518" y="635000"/>
            <a:ext cx="8632964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69" y="635000"/>
            <a:ext cx="8625061" cy="330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518" y="635000"/>
            <a:ext cx="8632964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518" y="635000"/>
            <a:ext cx="8632964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518" y="635000"/>
            <a:ext cx="8632964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518" y="635000"/>
            <a:ext cx="8632964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252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45</cp:revision>
  <dcterms:created xsi:type="dcterms:W3CDTF">2004-09-21T10:26:12Z</dcterms:created>
  <dcterms:modified xsi:type="dcterms:W3CDTF">2020-02-20T10:19:17Z</dcterms:modified>
</cp:coreProperties>
</file>