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F6F91-9272-43D1-9A29-E9D8E9428F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19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81ECC-8E19-4B1D-A426-4E1F1A86DF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745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568B-271F-470E-B82A-17CCE2A3B9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991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0E383-0683-4B15-9E96-7CCEF835AD5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559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0798D-7D1F-49B8-B773-C21CFDB616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89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5AEA-92CB-4EA2-BAC9-E9EBD08DC9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018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8105-2993-4720-8262-9962664C0B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402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AAB14-04D7-496E-B6D5-C7A36E74882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202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572C7-1941-4C95-9EA5-87FB543017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048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FCA5-1ED7-45A8-B116-CE788806A4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5830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DE6F1-6468-412C-B61E-B1F55C7DC1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808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E97A4B-E166-4B34-B656-5FF80084A3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0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45</cp:revision>
  <dcterms:created xsi:type="dcterms:W3CDTF">2004-09-21T10:26:12Z</dcterms:created>
  <dcterms:modified xsi:type="dcterms:W3CDTF">2020-02-20T09:12:55Z</dcterms:modified>
</cp:coreProperties>
</file>