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1C0F1F-C152-4699-A7A7-C40D1B454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0148ECF-A108-4D1D-B0E3-EE61BC1DA8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A6DD3F-657D-4859-B7B4-E34942637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169F-82B7-4BEC-B1DC-29E19B1B990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86086D-1294-465E-A254-21D03188C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71D3E3-7945-4483-A551-2F26CCD2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DB0-38B3-4BAD-B3FA-4407D76A95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194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6A36A6-E77B-4A94-9704-20CA83C42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9CFE593-B544-40F3-8388-544A663A6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FD95E7-781C-4F9C-9B32-D3E6BA05B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169F-82B7-4BEC-B1DC-29E19B1B990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0D4F2A-EA9A-435F-B127-F719910D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8AE8CF-E464-48CA-9132-1D6E7645D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DB0-38B3-4BAD-B3FA-4407D76A95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147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C0DC081-798F-441A-B373-AFA0FFAE05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3ED7972-C2F1-44D4-912D-BF92C455E8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A5A191-40CD-436B-9517-08BD73595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169F-82B7-4BEC-B1DC-29E19B1B990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E1BB81-46B5-4076-A264-86D97E198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9F5AEB-1E65-4DEA-8027-C8E5BE57E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DB0-38B3-4BAD-B3FA-4407D76A95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110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3698DE-F960-4C60-BF5F-02240B711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F106C4-151C-48DC-A7A4-64659C2E9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6333CDE-3F3F-4D0F-AA4E-C9951A73F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169F-82B7-4BEC-B1DC-29E19B1B990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C439C9-5F91-472E-8177-BFD2AAAE6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B4E222-F81D-48FB-8A8B-2B7AC877B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DB0-38B3-4BAD-B3FA-4407D76A95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365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E94878-A331-4593-A582-FE08B34E2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17D1280-9079-45A7-A2E8-1CCEB9FE5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7670F9-08A9-4196-841F-793A0A426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169F-82B7-4BEC-B1DC-29E19B1B990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3EF514-132D-4C7B-BAF6-764A908B4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610FDC-1DB1-4CB4-9B86-CA9E8104C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DB0-38B3-4BAD-B3FA-4407D76A95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476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B01E0E-411A-4397-B577-26F2F8DAC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1E6222-A311-4BBF-BF35-475C72D69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36721B8-4153-4306-AAE1-CA5F66431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13BBDBC-D25A-449B-8596-46EBF008F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169F-82B7-4BEC-B1DC-29E19B1B990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DDC3D03-0030-4CFA-A4B9-B8D64DF07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984D6F1-46D7-4524-8D65-636F2A023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DB0-38B3-4BAD-B3FA-4407D76A95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35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597AED-B73D-4DAC-9916-93C07BA2D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617C7AE-941D-4B3C-9076-CA56796FE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13BC9DC-CF49-43E4-B265-5BD5F4B76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EB5AC86-B6F2-4ECD-8EBB-56C0B2E762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D016037-7087-4A73-95FD-B55E94C6D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1C1B71C-446D-4695-AACA-7D141131D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169F-82B7-4BEC-B1DC-29E19B1B990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874F707-6D72-4B16-9DBC-8ADDCE9D8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4FBF7DB-4E28-4AF1-9B1D-1A6325303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DB0-38B3-4BAD-B3FA-4407D76A95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993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9E27F6-0DDE-4D40-90D4-00408E493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D072D3D-7D6D-47F6-BD02-6AF80499A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169F-82B7-4BEC-B1DC-29E19B1B990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598F7AE-733A-425E-9881-717FE4C8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4C966D5-816C-44BE-BC0B-9DFF94654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DB0-38B3-4BAD-B3FA-4407D76A95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4779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C226921-6A23-43DF-B402-FFE4D6A87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169F-82B7-4BEC-B1DC-29E19B1B990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5439504-8B3C-4836-B80B-2174AC94C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7E2A046-C9EF-42F9-813C-AD7B6F13B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DB0-38B3-4BAD-B3FA-4407D76A95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242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36EB86-C44B-412C-8152-30616B07B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55B676-DC70-408C-A913-5556781AE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F51C081-BAD9-4A1C-8CF6-31664D99CC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78F9331-763E-443D-8903-4D110AA06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169F-82B7-4BEC-B1DC-29E19B1B990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E1810B9-6A6D-47AA-A807-2BFC8AA0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8BBBC78-8B1A-49FE-B304-0CA159BF5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DB0-38B3-4BAD-B3FA-4407D76A95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135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0CF8B-3EE5-42BB-913F-DCAD6349E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6B42B91-2962-45AC-AE46-F9D64152D2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9F1526B-3E42-47B7-A43C-FEB2A32AC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AD09EBE-3D5F-4C52-B031-528530EC5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169F-82B7-4BEC-B1DC-29E19B1B990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1D34417-3422-4FF5-AF20-D520BCE37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F01FD0A-DFF5-48CE-84D3-3D4E5A4F8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DB0-38B3-4BAD-B3FA-4407D76A95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9991677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E2A3A95-13BA-41A7-AC53-15656504E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0E295CF-52A4-4B19-9045-3C2C458B3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486109-BE44-41A3-84FE-FD39883F0D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3169F-82B7-4BEC-B1DC-29E19B1B990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97C8AD-049B-4639-A899-54966912E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4BA92E-3BEF-4AEA-A649-EEE36B4EB7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15DB0-38B3-4BAD-B3FA-4407D76A95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211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68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2022-02-05T09:58:27Z</dcterms:created>
  <dcterms:modified xsi:type="dcterms:W3CDTF">2022-02-05T09:59:17Z</dcterms:modified>
</cp:coreProperties>
</file>