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DA9825-0980-42CA-8811-CFEB5579779E}" v="6" dt="2022-09-07T13:15:43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5" d="100"/>
          <a:sy n="75" d="100"/>
        </p:scale>
        <p:origin x="108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E0DA9825-0980-42CA-8811-CFEB5579779E}"/>
    <pc:docChg chg="modSld">
      <pc:chgData name="Jan Pieter Kuijper" userId="11dce61d2819b281" providerId="LiveId" clId="{E0DA9825-0980-42CA-8811-CFEB5579779E}" dt="2022-09-07T13:15:43.477" v="5" actId="14826"/>
      <pc:docMkLst>
        <pc:docMk/>
      </pc:docMkLst>
      <pc:sldChg chg="modSp">
        <pc:chgData name="Jan Pieter Kuijper" userId="11dce61d2819b281" providerId="LiveId" clId="{E0DA9825-0980-42CA-8811-CFEB5579779E}" dt="2022-09-07T13:14:57.072" v="0" actId="14826"/>
        <pc:sldMkLst>
          <pc:docMk/>
          <pc:sldMk cId="0" sldId="258"/>
        </pc:sldMkLst>
        <pc:picChg chg="mod">
          <ac:chgData name="Jan Pieter Kuijper" userId="11dce61d2819b281" providerId="LiveId" clId="{E0DA9825-0980-42CA-8811-CFEB5579779E}" dt="2022-09-07T13:14:57.072" v="0" actId="14826"/>
          <ac:picMkLst>
            <pc:docMk/>
            <pc:sldMk cId="0" sldId="258"/>
            <ac:picMk id="4" creationId="{A0E89D1E-98BF-485D-BEEF-FB68D8B82C4A}"/>
          </ac:picMkLst>
        </pc:picChg>
      </pc:sldChg>
      <pc:sldChg chg="modSp">
        <pc:chgData name="Jan Pieter Kuijper" userId="11dce61d2819b281" providerId="LiveId" clId="{E0DA9825-0980-42CA-8811-CFEB5579779E}" dt="2022-09-07T13:15:04.608" v="1" actId="14826"/>
        <pc:sldMkLst>
          <pc:docMk/>
          <pc:sldMk cId="0" sldId="259"/>
        </pc:sldMkLst>
        <pc:picChg chg="mod">
          <ac:chgData name="Jan Pieter Kuijper" userId="11dce61d2819b281" providerId="LiveId" clId="{E0DA9825-0980-42CA-8811-CFEB5579779E}" dt="2022-09-07T13:15:04.608" v="1" actId="14826"/>
          <ac:picMkLst>
            <pc:docMk/>
            <pc:sldMk cId="0" sldId="259"/>
            <ac:picMk id="4" creationId="{16DE2153-DFF9-4760-87B6-C5024FCD51B4}"/>
          </ac:picMkLst>
        </pc:picChg>
      </pc:sldChg>
      <pc:sldChg chg="modSp">
        <pc:chgData name="Jan Pieter Kuijper" userId="11dce61d2819b281" providerId="LiveId" clId="{E0DA9825-0980-42CA-8811-CFEB5579779E}" dt="2022-09-07T13:15:43.477" v="5" actId="14826"/>
        <pc:sldMkLst>
          <pc:docMk/>
          <pc:sldMk cId="0" sldId="260"/>
        </pc:sldMkLst>
        <pc:picChg chg="mod">
          <ac:chgData name="Jan Pieter Kuijper" userId="11dce61d2819b281" providerId="LiveId" clId="{E0DA9825-0980-42CA-8811-CFEB5579779E}" dt="2022-09-07T13:15:43.477" v="5" actId="14826"/>
          <ac:picMkLst>
            <pc:docMk/>
            <pc:sldMk cId="0" sldId="260"/>
            <ac:picMk id="4" creationId="{79FA0E36-6896-47E5-A442-C8C60ECF206D}"/>
          </ac:picMkLst>
        </pc:picChg>
      </pc:sldChg>
      <pc:sldChg chg="modSp">
        <pc:chgData name="Jan Pieter Kuijper" userId="11dce61d2819b281" providerId="LiveId" clId="{E0DA9825-0980-42CA-8811-CFEB5579779E}" dt="2022-09-07T13:15:28.455" v="3" actId="14826"/>
        <pc:sldMkLst>
          <pc:docMk/>
          <pc:sldMk cId="0" sldId="261"/>
        </pc:sldMkLst>
        <pc:picChg chg="mod">
          <ac:chgData name="Jan Pieter Kuijper" userId="11dce61d2819b281" providerId="LiveId" clId="{E0DA9825-0980-42CA-8811-CFEB5579779E}" dt="2022-09-07T13:15:28.455" v="3" actId="14826"/>
          <ac:picMkLst>
            <pc:docMk/>
            <pc:sldMk cId="0" sldId="261"/>
            <ac:picMk id="4" creationId="{4CFBBA66-D8CD-45D0-93C2-B60D8F5E44D4}"/>
          </ac:picMkLst>
        </pc:picChg>
      </pc:sldChg>
      <pc:sldChg chg="modSp">
        <pc:chgData name="Jan Pieter Kuijper" userId="11dce61d2819b281" providerId="LiveId" clId="{E0DA9825-0980-42CA-8811-CFEB5579779E}" dt="2022-09-07T13:15:36.518" v="4" actId="14826"/>
        <pc:sldMkLst>
          <pc:docMk/>
          <pc:sldMk cId="0" sldId="262"/>
        </pc:sldMkLst>
        <pc:picChg chg="mod">
          <ac:chgData name="Jan Pieter Kuijper" userId="11dce61d2819b281" providerId="LiveId" clId="{E0DA9825-0980-42CA-8811-CFEB5579779E}" dt="2022-09-07T13:15:36.518" v="4" actId="14826"/>
          <ac:picMkLst>
            <pc:docMk/>
            <pc:sldMk cId="0" sldId="262"/>
            <ac:picMk id="4" creationId="{41F807F7-320F-41B3-835F-243919A26B86}"/>
          </ac:picMkLst>
        </pc:picChg>
      </pc:sldChg>
      <pc:sldChg chg="modSp">
        <pc:chgData name="Jan Pieter Kuijper" userId="11dce61d2819b281" providerId="LiveId" clId="{E0DA9825-0980-42CA-8811-CFEB5579779E}" dt="2022-09-07T13:15:13.097" v="2" actId="14826"/>
        <pc:sldMkLst>
          <pc:docMk/>
          <pc:sldMk cId="0" sldId="263"/>
        </pc:sldMkLst>
        <pc:picChg chg="mod">
          <ac:chgData name="Jan Pieter Kuijper" userId="11dce61d2819b281" providerId="LiveId" clId="{E0DA9825-0980-42CA-8811-CFEB5579779E}" dt="2022-09-07T13:15:13.097" v="2" actId="14826"/>
          <ac:picMkLst>
            <pc:docMk/>
            <pc:sldMk cId="0" sldId="263"/>
            <ac:picMk id="4" creationId="{D244305C-2837-4A49-8227-9E9B92E5FA1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B4B01-714E-4625-B7C7-60353A7C453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1158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9577E-C24C-46DB-B8E6-8A8FADCBFA5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7019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35762-96C8-4AB7-AE64-9B44D1CAD7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493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1803A-44D7-4D3E-81F0-B271BFCC2A5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3625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7020E-8E83-4C35-BDA0-69786426ED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185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DE431-7443-4744-ACEB-6CD7857DA0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6123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B4EA6-A9CF-4F6C-83ED-A75D357BFC3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772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0A3F4-5C34-4836-AD98-31962AD7C1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6777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50EB3-741F-4E0F-B663-5917057919D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7269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F6C90-5064-4319-B812-587736C3BEF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129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0829E-9DD9-46BF-8FAD-853A210228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9254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96089AC-F2F2-48B4-BCE1-C725718BDB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0E89D1E-98BF-485D-BEEF-FB68D8B82C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000"/>
            <a:ext cx="7620000" cy="333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6DE2153-DFF9-4760-87B6-C5024FCD5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4999"/>
            <a:ext cx="7619999" cy="333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244305C-2837-4A49-8227-9E9B92E5F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000"/>
            <a:ext cx="7620000" cy="333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CFBBA66-D8CD-45D0-93C2-B60D8F5E44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4999"/>
            <a:ext cx="7619999" cy="333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1F807F7-320F-41B3-835F-243919A26B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000"/>
            <a:ext cx="7620000" cy="333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9FA0E36-6896-47E5-A442-C8C60ECF2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4999"/>
            <a:ext cx="7619999" cy="333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43</cp:revision>
  <dcterms:created xsi:type="dcterms:W3CDTF">2004-09-21T10:26:12Z</dcterms:created>
  <dcterms:modified xsi:type="dcterms:W3CDTF">2022-09-07T13:15:46Z</dcterms:modified>
</cp:coreProperties>
</file>