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1" r:id="rId5"/>
    <p:sldId id="262" r:id="rId6"/>
    <p:sldId id="260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45" d="100"/>
          <a:sy n="45" d="100"/>
        </p:scale>
        <p:origin x="101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B4B01-714E-4625-B7C7-60353A7C453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11586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9577E-C24C-46DB-B8E6-8A8FADCBFA5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70195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35762-96C8-4AB7-AE64-9B44D1CAD7E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64934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1803A-44D7-4D3E-81F0-B271BFCC2A5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36256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7020E-8E83-4C35-BDA0-69786426EDE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91859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DE431-7443-4744-ACEB-6CD7857DA04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61235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B4EA6-A9CF-4F6C-83ED-A75D357BFC3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87727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B0A3F4-5C34-4836-AD98-31962AD7C1C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767776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450EB3-741F-4E0F-B663-5917057919D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72696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F6C90-5064-4319-B812-587736C3BEF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61290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0829E-9DD9-46BF-8FAD-853A2102283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9254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996089AC-F2F2-48B4-BCE1-C725718BDB4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61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0E89D1E-98BF-485D-BEEF-FB68D8B82C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3332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61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6DE2153-DFF9-4760-87B6-C5024FCD51B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4999"/>
            <a:ext cx="7620000" cy="333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61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244305C-2837-4A49-8227-9E9B92E5FA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3332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61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CFBBA66-D8CD-45D0-93C2-B60D8F5E44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4999"/>
            <a:ext cx="7620000" cy="333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61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1F807F7-320F-41B3-835F-243919A26B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5000"/>
            <a:ext cx="7620000" cy="3332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61 (DNP)	t. A.J. Maasland; m. Genève 1562 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9FA0E36-6896-47E5-A442-C8C60ECF20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4999"/>
            <a:ext cx="7620000" cy="333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108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 Gerkema</cp:lastModifiedBy>
  <cp:revision>43</cp:revision>
  <dcterms:created xsi:type="dcterms:W3CDTF">2004-09-21T10:26:12Z</dcterms:created>
  <dcterms:modified xsi:type="dcterms:W3CDTF">2022-08-26T07:20:38Z</dcterms:modified>
</cp:coreProperties>
</file>