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4BA392-4B6D-4BEB-8F90-F64FFA8DAE1C}" v="1" dt="2020-09-24T16:46:42.1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50" d="100"/>
          <a:sy n="50" d="100"/>
        </p:scale>
        <p:origin x="48" y="6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194BA392-4B6D-4BEB-8F90-F64FFA8DAE1C}"/>
    <pc:docChg chg="modSld">
      <pc:chgData name="Jan Pieter Kuijper" userId="11dce61d2819b281" providerId="LiveId" clId="{194BA392-4B6D-4BEB-8F90-F64FFA8DAE1C}" dt="2020-09-24T16:46:42.105" v="0" actId="14826"/>
      <pc:docMkLst>
        <pc:docMk/>
      </pc:docMkLst>
      <pc:sldChg chg="modSp">
        <pc:chgData name="Jan Pieter Kuijper" userId="11dce61d2819b281" providerId="LiveId" clId="{194BA392-4B6D-4BEB-8F90-F64FFA8DAE1C}" dt="2020-09-24T16:46:42.105" v="0" actId="14826"/>
        <pc:sldMkLst>
          <pc:docMk/>
          <pc:sldMk cId="0" sldId="259"/>
        </pc:sldMkLst>
        <pc:picChg chg="mod">
          <ac:chgData name="Jan Pieter Kuijper" userId="11dce61d2819b281" providerId="LiveId" clId="{194BA392-4B6D-4BEB-8F90-F64FFA8DAE1C}" dt="2020-09-24T16:46:42.105" v="0" actId="14826"/>
          <ac:picMkLst>
            <pc:docMk/>
            <pc:sldMk cId="0" sldId="259"/>
            <ac:picMk id="2" creationId="{00000000-0000-0000-0000-000000000000}"/>
          </ac:picMkLst>
        </pc:picChg>
      </pc:sldChg>
    </pc:docChg>
  </pc:docChgLst>
  <pc:docChgLst>
    <pc:chgData name="Jan Pieter Kuijper" userId="11dce61d2819b281" providerId="LiveId" clId="{5816BC14-9E11-4609-8FD9-82F924CC40AB}"/>
    <pc:docChg chg="modSld modMainMaster">
      <pc:chgData name="Jan Pieter Kuijper" userId="11dce61d2819b281" providerId="LiveId" clId="{5816BC14-9E11-4609-8FD9-82F924CC40AB}" dt="2020-03-13T13:15:10.464" v="13" actId="207"/>
      <pc:docMkLst>
        <pc:docMk/>
      </pc:docMkLst>
      <pc:sldChg chg="modSp setBg">
        <pc:chgData name="Jan Pieter Kuijper" userId="11dce61d2819b281" providerId="LiveId" clId="{5816BC14-9E11-4609-8FD9-82F924CC40AB}" dt="2020-03-13T13:14:47.133" v="8" actId="207"/>
        <pc:sldMkLst>
          <pc:docMk/>
          <pc:sldMk cId="0" sldId="258"/>
        </pc:sldMkLst>
        <pc:spChg chg="mod">
          <ac:chgData name="Jan Pieter Kuijper" userId="11dce61d2819b281" providerId="LiveId" clId="{5816BC14-9E11-4609-8FD9-82F924CC40AB}" dt="2020-03-13T13:14:47.133" v="8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5816BC14-9E11-4609-8FD9-82F924CC40AB}" dt="2020-03-13T13:13:38.984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5816BC14-9E11-4609-8FD9-82F924CC40AB}" dt="2020-03-13T13:14:51.046" v="9" actId="207"/>
        <pc:sldMkLst>
          <pc:docMk/>
          <pc:sldMk cId="0" sldId="259"/>
        </pc:sldMkLst>
        <pc:spChg chg="mod">
          <ac:chgData name="Jan Pieter Kuijper" userId="11dce61d2819b281" providerId="LiveId" clId="{5816BC14-9E11-4609-8FD9-82F924CC40AB}" dt="2020-03-13T13:14:51.046" v="9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5816BC14-9E11-4609-8FD9-82F924CC40AB}" dt="2020-03-13T13:13:48.804" v="1" actId="14826"/>
          <ac:picMkLst>
            <pc:docMk/>
            <pc:sldMk cId="0" sldId="259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5816BC14-9E11-4609-8FD9-82F924CC40AB}" dt="2020-03-13T13:14:56.655" v="10" actId="207"/>
        <pc:sldMkLst>
          <pc:docMk/>
          <pc:sldMk cId="0" sldId="260"/>
        </pc:sldMkLst>
        <pc:spChg chg="mod">
          <ac:chgData name="Jan Pieter Kuijper" userId="11dce61d2819b281" providerId="LiveId" clId="{5816BC14-9E11-4609-8FD9-82F924CC40AB}" dt="2020-03-13T13:14:56.655" v="10" actId="207"/>
          <ac:spMkLst>
            <pc:docMk/>
            <pc:sldMk cId="0" sldId="260"/>
            <ac:spMk id="4098" creationId="{00000000-0000-0000-0000-000000000000}"/>
          </ac:spMkLst>
        </pc:spChg>
        <pc:picChg chg="mod">
          <ac:chgData name="Jan Pieter Kuijper" userId="11dce61d2819b281" providerId="LiveId" clId="{5816BC14-9E11-4609-8FD9-82F924CC40AB}" dt="2020-03-13T13:13:58.240" v="2" actId="14826"/>
          <ac:picMkLst>
            <pc:docMk/>
            <pc:sldMk cId="0" sldId="26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5816BC14-9E11-4609-8FD9-82F924CC40AB}" dt="2020-03-13T13:15:02.034" v="11" actId="207"/>
        <pc:sldMkLst>
          <pc:docMk/>
          <pc:sldMk cId="0" sldId="261"/>
        </pc:sldMkLst>
        <pc:spChg chg="mod">
          <ac:chgData name="Jan Pieter Kuijper" userId="11dce61d2819b281" providerId="LiveId" clId="{5816BC14-9E11-4609-8FD9-82F924CC40AB}" dt="2020-03-13T13:15:02.034" v="11" actId="207"/>
          <ac:spMkLst>
            <pc:docMk/>
            <pc:sldMk cId="0" sldId="261"/>
            <ac:spMk id="5122" creationId="{00000000-0000-0000-0000-000000000000}"/>
          </ac:spMkLst>
        </pc:spChg>
        <pc:picChg chg="mod">
          <ac:chgData name="Jan Pieter Kuijper" userId="11dce61d2819b281" providerId="LiveId" clId="{5816BC14-9E11-4609-8FD9-82F924CC40AB}" dt="2020-03-13T13:14:09.389" v="3" actId="14826"/>
          <ac:picMkLst>
            <pc:docMk/>
            <pc:sldMk cId="0" sldId="261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5816BC14-9E11-4609-8FD9-82F924CC40AB}" dt="2020-03-13T13:15:06.512" v="12" actId="207"/>
        <pc:sldMkLst>
          <pc:docMk/>
          <pc:sldMk cId="0" sldId="262"/>
        </pc:sldMkLst>
        <pc:spChg chg="mod">
          <ac:chgData name="Jan Pieter Kuijper" userId="11dce61d2819b281" providerId="LiveId" clId="{5816BC14-9E11-4609-8FD9-82F924CC40AB}" dt="2020-03-13T13:15:06.512" v="12" actId="207"/>
          <ac:spMkLst>
            <pc:docMk/>
            <pc:sldMk cId="0" sldId="262"/>
            <ac:spMk id="6146" creationId="{00000000-0000-0000-0000-000000000000}"/>
          </ac:spMkLst>
        </pc:spChg>
        <pc:picChg chg="mod">
          <ac:chgData name="Jan Pieter Kuijper" userId="11dce61d2819b281" providerId="LiveId" clId="{5816BC14-9E11-4609-8FD9-82F924CC40AB}" dt="2020-03-13T13:14:19.336" v="4" actId="14826"/>
          <ac:picMkLst>
            <pc:docMk/>
            <pc:sldMk cId="0" sldId="262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5816BC14-9E11-4609-8FD9-82F924CC40AB}" dt="2020-03-13T13:15:10.464" v="13" actId="207"/>
        <pc:sldMkLst>
          <pc:docMk/>
          <pc:sldMk cId="0" sldId="263"/>
        </pc:sldMkLst>
        <pc:spChg chg="mod">
          <ac:chgData name="Jan Pieter Kuijper" userId="11dce61d2819b281" providerId="LiveId" clId="{5816BC14-9E11-4609-8FD9-82F924CC40AB}" dt="2020-03-13T13:15:10.464" v="13" actId="207"/>
          <ac:spMkLst>
            <pc:docMk/>
            <pc:sldMk cId="0" sldId="263"/>
            <ac:spMk id="7170" creationId="{00000000-0000-0000-0000-000000000000}"/>
          </ac:spMkLst>
        </pc:spChg>
        <pc:picChg chg="mod">
          <ac:chgData name="Jan Pieter Kuijper" userId="11dce61d2819b281" providerId="LiveId" clId="{5816BC14-9E11-4609-8FD9-82F924CC40AB}" dt="2020-03-13T13:14:28.152" v="5" actId="14826"/>
          <ac:picMkLst>
            <pc:docMk/>
            <pc:sldMk cId="0" sldId="263"/>
            <ac:picMk id="3" creationId="{00000000-0000-0000-0000-000000000000}"/>
          </ac:picMkLst>
        </pc:picChg>
      </pc:sldChg>
      <pc:sldMasterChg chg="setBg modSldLayout">
        <pc:chgData name="Jan Pieter Kuijper" userId="11dce61d2819b281" providerId="LiveId" clId="{5816BC14-9E11-4609-8FD9-82F924CC40AB}" dt="2020-03-13T13:14:41.578" v="7"/>
        <pc:sldMasterMkLst>
          <pc:docMk/>
          <pc:sldMasterMk cId="0" sldId="2147483648"/>
        </pc:sldMasterMkLst>
        <pc:sldLayoutChg chg="setBg">
          <pc:chgData name="Jan Pieter Kuijper" userId="11dce61d2819b281" providerId="LiveId" clId="{5816BC14-9E11-4609-8FD9-82F924CC40AB}" dt="2020-03-13T13:14:41.578" v="7"/>
          <pc:sldLayoutMkLst>
            <pc:docMk/>
            <pc:sldMasterMk cId="0" sldId="2147483648"/>
            <pc:sldLayoutMk cId="1668979066" sldId="2147483649"/>
          </pc:sldLayoutMkLst>
        </pc:sldLayoutChg>
        <pc:sldLayoutChg chg="setBg">
          <pc:chgData name="Jan Pieter Kuijper" userId="11dce61d2819b281" providerId="LiveId" clId="{5816BC14-9E11-4609-8FD9-82F924CC40AB}" dt="2020-03-13T13:14:41.578" v="7"/>
          <pc:sldLayoutMkLst>
            <pc:docMk/>
            <pc:sldMasterMk cId="0" sldId="2147483648"/>
            <pc:sldLayoutMk cId="3844192783" sldId="2147483650"/>
          </pc:sldLayoutMkLst>
        </pc:sldLayoutChg>
        <pc:sldLayoutChg chg="setBg">
          <pc:chgData name="Jan Pieter Kuijper" userId="11dce61d2819b281" providerId="LiveId" clId="{5816BC14-9E11-4609-8FD9-82F924CC40AB}" dt="2020-03-13T13:14:41.578" v="7"/>
          <pc:sldLayoutMkLst>
            <pc:docMk/>
            <pc:sldMasterMk cId="0" sldId="2147483648"/>
            <pc:sldLayoutMk cId="326477270" sldId="2147483651"/>
          </pc:sldLayoutMkLst>
        </pc:sldLayoutChg>
        <pc:sldLayoutChg chg="setBg">
          <pc:chgData name="Jan Pieter Kuijper" userId="11dce61d2819b281" providerId="LiveId" clId="{5816BC14-9E11-4609-8FD9-82F924CC40AB}" dt="2020-03-13T13:14:41.578" v="7"/>
          <pc:sldLayoutMkLst>
            <pc:docMk/>
            <pc:sldMasterMk cId="0" sldId="2147483648"/>
            <pc:sldLayoutMk cId="2724824356" sldId="2147483652"/>
          </pc:sldLayoutMkLst>
        </pc:sldLayoutChg>
        <pc:sldLayoutChg chg="setBg">
          <pc:chgData name="Jan Pieter Kuijper" userId="11dce61d2819b281" providerId="LiveId" clId="{5816BC14-9E11-4609-8FD9-82F924CC40AB}" dt="2020-03-13T13:14:41.578" v="7"/>
          <pc:sldLayoutMkLst>
            <pc:docMk/>
            <pc:sldMasterMk cId="0" sldId="2147483648"/>
            <pc:sldLayoutMk cId="494647781" sldId="2147483653"/>
          </pc:sldLayoutMkLst>
        </pc:sldLayoutChg>
        <pc:sldLayoutChg chg="setBg">
          <pc:chgData name="Jan Pieter Kuijper" userId="11dce61d2819b281" providerId="LiveId" clId="{5816BC14-9E11-4609-8FD9-82F924CC40AB}" dt="2020-03-13T13:14:41.578" v="7"/>
          <pc:sldLayoutMkLst>
            <pc:docMk/>
            <pc:sldMasterMk cId="0" sldId="2147483648"/>
            <pc:sldLayoutMk cId="1540450883" sldId="2147483654"/>
          </pc:sldLayoutMkLst>
        </pc:sldLayoutChg>
        <pc:sldLayoutChg chg="setBg">
          <pc:chgData name="Jan Pieter Kuijper" userId="11dce61d2819b281" providerId="LiveId" clId="{5816BC14-9E11-4609-8FD9-82F924CC40AB}" dt="2020-03-13T13:14:41.578" v="7"/>
          <pc:sldLayoutMkLst>
            <pc:docMk/>
            <pc:sldMasterMk cId="0" sldId="2147483648"/>
            <pc:sldLayoutMk cId="4262423694" sldId="2147483655"/>
          </pc:sldLayoutMkLst>
        </pc:sldLayoutChg>
        <pc:sldLayoutChg chg="setBg">
          <pc:chgData name="Jan Pieter Kuijper" userId="11dce61d2819b281" providerId="LiveId" clId="{5816BC14-9E11-4609-8FD9-82F924CC40AB}" dt="2020-03-13T13:14:41.578" v="7"/>
          <pc:sldLayoutMkLst>
            <pc:docMk/>
            <pc:sldMasterMk cId="0" sldId="2147483648"/>
            <pc:sldLayoutMk cId="4174671127" sldId="2147483656"/>
          </pc:sldLayoutMkLst>
        </pc:sldLayoutChg>
        <pc:sldLayoutChg chg="setBg">
          <pc:chgData name="Jan Pieter Kuijper" userId="11dce61d2819b281" providerId="LiveId" clId="{5816BC14-9E11-4609-8FD9-82F924CC40AB}" dt="2020-03-13T13:14:41.578" v="7"/>
          <pc:sldLayoutMkLst>
            <pc:docMk/>
            <pc:sldMasterMk cId="0" sldId="2147483648"/>
            <pc:sldLayoutMk cId="65819074" sldId="2147483657"/>
          </pc:sldLayoutMkLst>
        </pc:sldLayoutChg>
        <pc:sldLayoutChg chg="setBg">
          <pc:chgData name="Jan Pieter Kuijper" userId="11dce61d2819b281" providerId="LiveId" clId="{5816BC14-9E11-4609-8FD9-82F924CC40AB}" dt="2020-03-13T13:14:41.578" v="7"/>
          <pc:sldLayoutMkLst>
            <pc:docMk/>
            <pc:sldMasterMk cId="0" sldId="2147483648"/>
            <pc:sldLayoutMk cId="3595716273" sldId="2147483658"/>
          </pc:sldLayoutMkLst>
        </pc:sldLayoutChg>
        <pc:sldLayoutChg chg="setBg">
          <pc:chgData name="Jan Pieter Kuijper" userId="11dce61d2819b281" providerId="LiveId" clId="{5816BC14-9E11-4609-8FD9-82F924CC40AB}" dt="2020-03-13T13:14:41.578" v="7"/>
          <pc:sldLayoutMkLst>
            <pc:docMk/>
            <pc:sldMasterMk cId="0" sldId="2147483648"/>
            <pc:sldLayoutMk cId="371968803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45EE0-5C7C-4C60-BFF7-51EDD610E23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68979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E514B-71D1-411E-89EF-B5CD704F442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95716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22F46-5805-488F-8261-D035D74C2A1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19688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74E94-0521-4C15-A6CF-BAAF6F4C2D2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44192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2086A-F3D7-465D-9E39-4C59C2296E4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6477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FE3F5-BB80-4C0D-A54D-8A6BE169D19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24824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F0929-6AD2-4CC0-8E20-DDE265DDA4C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94647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A106A-BB3A-4697-82A5-26BDA305920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40450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BDBB3-9DEB-4C65-8D47-8B2CCC7F903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62423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6532B-57DF-4144-BED1-3C925739080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7467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E3E4C-DE16-454D-9959-D8653BEF3FC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5819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87DB342-C0B0-4E0C-96CA-5F29E99177B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60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6505"/>
            <a:ext cx="8128000" cy="444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60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714"/>
            <a:ext cx="8127999" cy="444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60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6505"/>
            <a:ext cx="8128000" cy="444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60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714"/>
            <a:ext cx="8128000" cy="444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60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6505"/>
            <a:ext cx="8128000" cy="444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60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714"/>
            <a:ext cx="8128000" cy="444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108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41</cp:revision>
  <dcterms:created xsi:type="dcterms:W3CDTF">2004-09-21T10:26:12Z</dcterms:created>
  <dcterms:modified xsi:type="dcterms:W3CDTF">2020-09-24T16:46:44Z</dcterms:modified>
</cp:coreProperties>
</file>