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45EE0-5C7C-4C60-BFF7-51EDD610E2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897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E514B-71D1-411E-89EF-B5CD704F44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571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2F46-5805-488F-8261-D035D74C2A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96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4E94-0521-4C15-A6CF-BAAF6F4C2D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19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2086A-F3D7-465D-9E39-4C59C2296E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47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FE3F5-BB80-4C0D-A54D-8A6BE169D1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48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F0929-6AD2-4CC0-8E20-DDE265DDA4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46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A106A-BB3A-4697-82A5-26BDA30592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045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BDBB3-9DEB-4C65-8D47-8B2CCC7F90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242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532B-57DF-4144-BED1-3C92573908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46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E3E4C-DE16-454D-9959-D8653BEF3F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81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7DB342-C0B0-4E0C-96CA-5F29E99177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tx2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4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2020-09-24T13:40:31Z</dcterms:modified>
</cp:coreProperties>
</file>