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0D83C-4658-4895-B026-AB9605EB658E}" v="18" dt="2019-12-08T19:05:00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29"/>
  </p:normalViewPr>
  <p:slideViewPr>
    <p:cSldViewPr>
      <p:cViewPr varScale="1">
        <p:scale>
          <a:sx n="85" d="100"/>
          <a:sy n="85" d="100"/>
        </p:scale>
        <p:origin x="57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AAA0D83C-4658-4895-B026-AB9605EB658E}"/>
    <pc:docChg chg="modSld modMainMaster">
      <pc:chgData name="Jan Pieter Kuijper" userId="11dce61d2819b281" providerId="LiveId" clId="{AAA0D83C-4658-4895-B026-AB9605EB658E}" dt="2019-12-08T19:05:00.251" v="17" actId="207"/>
      <pc:docMkLst>
        <pc:docMk/>
      </pc:docMkLst>
      <pc:sldChg chg="modSp setBg">
        <pc:chgData name="Jan Pieter Kuijper" userId="11dce61d2819b281" providerId="LiveId" clId="{AAA0D83C-4658-4895-B026-AB9605EB658E}" dt="2019-12-08T19:04:26.238" v="10" actId="207"/>
        <pc:sldMkLst>
          <pc:docMk/>
          <pc:sldMk cId="0" sldId="258"/>
        </pc:sldMkLst>
        <pc:spChg chg="mod">
          <ac:chgData name="Jan Pieter Kuijper" userId="11dce61d2819b281" providerId="LiveId" clId="{AAA0D83C-4658-4895-B026-AB9605EB658E}" dt="2019-12-08T19:04:26.238" v="10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AAA0D83C-4658-4895-B026-AB9605EB658E}" dt="2019-12-08T19:02:12.720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AA0D83C-4658-4895-B026-AB9605EB658E}" dt="2019-12-08T19:04:31.868" v="11" actId="207"/>
        <pc:sldMkLst>
          <pc:docMk/>
          <pc:sldMk cId="0" sldId="259"/>
        </pc:sldMkLst>
        <pc:spChg chg="mod">
          <ac:chgData name="Jan Pieter Kuijper" userId="11dce61d2819b281" providerId="LiveId" clId="{AAA0D83C-4658-4895-B026-AB9605EB658E}" dt="2019-12-08T19:04:31.868" v="11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AAA0D83C-4658-4895-B026-AB9605EB658E}" dt="2019-12-08T19:02:26.570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AA0D83C-4658-4895-B026-AB9605EB658E}" dt="2019-12-08T19:04:37.150" v="12" actId="207"/>
        <pc:sldMkLst>
          <pc:docMk/>
          <pc:sldMk cId="0" sldId="260"/>
        </pc:sldMkLst>
        <pc:spChg chg="mod">
          <ac:chgData name="Jan Pieter Kuijper" userId="11dce61d2819b281" providerId="LiveId" clId="{AAA0D83C-4658-4895-B026-AB9605EB658E}" dt="2019-12-08T19:04:37.150" v="12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AAA0D83C-4658-4895-B026-AB9605EB658E}" dt="2019-12-08T19:02:41.864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AA0D83C-4658-4895-B026-AB9605EB658E}" dt="2019-12-08T19:04:41.274" v="13" actId="207"/>
        <pc:sldMkLst>
          <pc:docMk/>
          <pc:sldMk cId="0" sldId="261"/>
        </pc:sldMkLst>
        <pc:spChg chg="mod">
          <ac:chgData name="Jan Pieter Kuijper" userId="11dce61d2819b281" providerId="LiveId" clId="{AAA0D83C-4658-4895-B026-AB9605EB658E}" dt="2019-12-08T19:04:41.274" v="13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AAA0D83C-4658-4895-B026-AB9605EB658E}" dt="2019-12-08T19:02:59.522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AA0D83C-4658-4895-B026-AB9605EB658E}" dt="2019-12-08T19:04:45.572" v="14" actId="207"/>
        <pc:sldMkLst>
          <pc:docMk/>
          <pc:sldMk cId="0" sldId="262"/>
        </pc:sldMkLst>
        <pc:spChg chg="mod">
          <ac:chgData name="Jan Pieter Kuijper" userId="11dce61d2819b281" providerId="LiveId" clId="{AAA0D83C-4658-4895-B026-AB9605EB658E}" dt="2019-12-08T19:04:45.572" v="14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AAA0D83C-4658-4895-B026-AB9605EB658E}" dt="2019-12-08T19:03:13.186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AA0D83C-4658-4895-B026-AB9605EB658E}" dt="2019-12-08T19:04:50.628" v="15" actId="207"/>
        <pc:sldMkLst>
          <pc:docMk/>
          <pc:sldMk cId="0" sldId="263"/>
        </pc:sldMkLst>
        <pc:spChg chg="mod">
          <ac:chgData name="Jan Pieter Kuijper" userId="11dce61d2819b281" providerId="LiveId" clId="{AAA0D83C-4658-4895-B026-AB9605EB658E}" dt="2019-12-08T19:04:50.628" v="15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AAA0D83C-4658-4895-B026-AB9605EB658E}" dt="2019-12-08T19:03:26.999" v="5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AA0D83C-4658-4895-B026-AB9605EB658E}" dt="2019-12-08T19:04:55.461" v="16" actId="207"/>
        <pc:sldMkLst>
          <pc:docMk/>
          <pc:sldMk cId="0" sldId="264"/>
        </pc:sldMkLst>
        <pc:spChg chg="mod">
          <ac:chgData name="Jan Pieter Kuijper" userId="11dce61d2819b281" providerId="LiveId" clId="{AAA0D83C-4658-4895-B026-AB9605EB658E}" dt="2019-12-08T19:04:55.461" v="16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AAA0D83C-4658-4895-B026-AB9605EB658E}" dt="2019-12-08T19:03:41.177" v="6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AA0D83C-4658-4895-B026-AB9605EB658E}" dt="2019-12-08T19:05:00.251" v="17" actId="207"/>
        <pc:sldMkLst>
          <pc:docMk/>
          <pc:sldMk cId="0" sldId="265"/>
        </pc:sldMkLst>
        <pc:spChg chg="mod">
          <ac:chgData name="Jan Pieter Kuijper" userId="11dce61d2819b281" providerId="LiveId" clId="{AAA0D83C-4658-4895-B026-AB9605EB658E}" dt="2019-12-08T19:05:00.251" v="17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AAA0D83C-4658-4895-B026-AB9605EB658E}" dt="2019-12-08T19:03:59.658" v="7" actId="14826"/>
          <ac:picMkLst>
            <pc:docMk/>
            <pc:sldMk cId="0" sldId="265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AAA0D83C-4658-4895-B026-AB9605EB658E}" dt="2019-12-08T19:04:19.754" v="9"/>
        <pc:sldMasterMkLst>
          <pc:docMk/>
          <pc:sldMasterMk cId="0" sldId="2147483648"/>
        </pc:sldMasterMkLst>
        <pc:sldLayoutChg chg="setBg">
          <pc:chgData name="Jan Pieter Kuijper" userId="11dce61d2819b281" providerId="LiveId" clId="{AAA0D83C-4658-4895-B026-AB9605EB658E}" dt="2019-12-08T19:04:19.754" v="9"/>
          <pc:sldLayoutMkLst>
            <pc:docMk/>
            <pc:sldMasterMk cId="0" sldId="2147483648"/>
            <pc:sldLayoutMk cId="2780308296" sldId="2147483649"/>
          </pc:sldLayoutMkLst>
        </pc:sldLayoutChg>
        <pc:sldLayoutChg chg="setBg">
          <pc:chgData name="Jan Pieter Kuijper" userId="11dce61d2819b281" providerId="LiveId" clId="{AAA0D83C-4658-4895-B026-AB9605EB658E}" dt="2019-12-08T19:04:19.754" v="9"/>
          <pc:sldLayoutMkLst>
            <pc:docMk/>
            <pc:sldMasterMk cId="0" sldId="2147483648"/>
            <pc:sldLayoutMk cId="1798502531" sldId="2147483650"/>
          </pc:sldLayoutMkLst>
        </pc:sldLayoutChg>
        <pc:sldLayoutChg chg="setBg">
          <pc:chgData name="Jan Pieter Kuijper" userId="11dce61d2819b281" providerId="LiveId" clId="{AAA0D83C-4658-4895-B026-AB9605EB658E}" dt="2019-12-08T19:04:19.754" v="9"/>
          <pc:sldLayoutMkLst>
            <pc:docMk/>
            <pc:sldMasterMk cId="0" sldId="2147483648"/>
            <pc:sldLayoutMk cId="3079949195" sldId="2147483651"/>
          </pc:sldLayoutMkLst>
        </pc:sldLayoutChg>
        <pc:sldLayoutChg chg="setBg">
          <pc:chgData name="Jan Pieter Kuijper" userId="11dce61d2819b281" providerId="LiveId" clId="{AAA0D83C-4658-4895-B026-AB9605EB658E}" dt="2019-12-08T19:04:19.754" v="9"/>
          <pc:sldLayoutMkLst>
            <pc:docMk/>
            <pc:sldMasterMk cId="0" sldId="2147483648"/>
            <pc:sldLayoutMk cId="1334457123" sldId="2147483652"/>
          </pc:sldLayoutMkLst>
        </pc:sldLayoutChg>
        <pc:sldLayoutChg chg="setBg">
          <pc:chgData name="Jan Pieter Kuijper" userId="11dce61d2819b281" providerId="LiveId" clId="{AAA0D83C-4658-4895-B026-AB9605EB658E}" dt="2019-12-08T19:04:19.754" v="9"/>
          <pc:sldLayoutMkLst>
            <pc:docMk/>
            <pc:sldMasterMk cId="0" sldId="2147483648"/>
            <pc:sldLayoutMk cId="1617943212" sldId="2147483653"/>
          </pc:sldLayoutMkLst>
        </pc:sldLayoutChg>
        <pc:sldLayoutChg chg="setBg">
          <pc:chgData name="Jan Pieter Kuijper" userId="11dce61d2819b281" providerId="LiveId" clId="{AAA0D83C-4658-4895-B026-AB9605EB658E}" dt="2019-12-08T19:04:19.754" v="9"/>
          <pc:sldLayoutMkLst>
            <pc:docMk/>
            <pc:sldMasterMk cId="0" sldId="2147483648"/>
            <pc:sldLayoutMk cId="3358618158" sldId="2147483654"/>
          </pc:sldLayoutMkLst>
        </pc:sldLayoutChg>
        <pc:sldLayoutChg chg="setBg">
          <pc:chgData name="Jan Pieter Kuijper" userId="11dce61d2819b281" providerId="LiveId" clId="{AAA0D83C-4658-4895-B026-AB9605EB658E}" dt="2019-12-08T19:04:19.754" v="9"/>
          <pc:sldLayoutMkLst>
            <pc:docMk/>
            <pc:sldMasterMk cId="0" sldId="2147483648"/>
            <pc:sldLayoutMk cId="895594082" sldId="2147483655"/>
          </pc:sldLayoutMkLst>
        </pc:sldLayoutChg>
        <pc:sldLayoutChg chg="setBg">
          <pc:chgData name="Jan Pieter Kuijper" userId="11dce61d2819b281" providerId="LiveId" clId="{AAA0D83C-4658-4895-B026-AB9605EB658E}" dt="2019-12-08T19:04:19.754" v="9"/>
          <pc:sldLayoutMkLst>
            <pc:docMk/>
            <pc:sldMasterMk cId="0" sldId="2147483648"/>
            <pc:sldLayoutMk cId="1749613296" sldId="2147483656"/>
          </pc:sldLayoutMkLst>
        </pc:sldLayoutChg>
        <pc:sldLayoutChg chg="setBg">
          <pc:chgData name="Jan Pieter Kuijper" userId="11dce61d2819b281" providerId="LiveId" clId="{AAA0D83C-4658-4895-B026-AB9605EB658E}" dt="2019-12-08T19:04:19.754" v="9"/>
          <pc:sldLayoutMkLst>
            <pc:docMk/>
            <pc:sldMasterMk cId="0" sldId="2147483648"/>
            <pc:sldLayoutMk cId="752423438" sldId="2147483657"/>
          </pc:sldLayoutMkLst>
        </pc:sldLayoutChg>
        <pc:sldLayoutChg chg="setBg">
          <pc:chgData name="Jan Pieter Kuijper" userId="11dce61d2819b281" providerId="LiveId" clId="{AAA0D83C-4658-4895-B026-AB9605EB658E}" dt="2019-12-08T19:04:19.754" v="9"/>
          <pc:sldLayoutMkLst>
            <pc:docMk/>
            <pc:sldMasterMk cId="0" sldId="2147483648"/>
            <pc:sldLayoutMk cId="1890122438" sldId="2147483658"/>
          </pc:sldLayoutMkLst>
        </pc:sldLayoutChg>
        <pc:sldLayoutChg chg="setBg">
          <pc:chgData name="Jan Pieter Kuijper" userId="11dce61d2819b281" providerId="LiveId" clId="{AAA0D83C-4658-4895-B026-AB9605EB658E}" dt="2019-12-08T19:04:19.754" v="9"/>
          <pc:sldLayoutMkLst>
            <pc:docMk/>
            <pc:sldMasterMk cId="0" sldId="2147483648"/>
            <pc:sldLayoutMk cId="408691221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D0532-8DDE-48CD-8287-275C21D05A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8030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F3B0D-8266-4394-94B9-4648F4AE24D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012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DBB5F-B52D-49E4-B68A-967A242F04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8691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03BC1-982C-48CA-9057-38F64A05BF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850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0CE58-423A-4000-96D5-82E3BFA93C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994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10859-DD0D-4820-9D09-1C66E44527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445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29E-8C9D-4C48-B17D-E90DF0FAA6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794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70372-DBF6-4118-B6C3-8C63590CF0B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861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78BEC-BC5B-4943-A5A8-0E363F20ED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559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50BBF-D97B-4637-AEE5-BE8687C156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4961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FEF9D-B52B-4CC3-ABA4-D18A0E5EBB5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5242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B4AA8E7-61E9-45B3-BA71-E39DD733369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552"/>
            <a:ext cx="7620000" cy="343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256" y="635000"/>
            <a:ext cx="7619487" cy="343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552"/>
            <a:ext cx="7620000" cy="343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256" y="635000"/>
            <a:ext cx="7619487" cy="343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552"/>
            <a:ext cx="7620000" cy="343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256" y="635000"/>
            <a:ext cx="7619487" cy="343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552"/>
            <a:ext cx="7620000" cy="343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256" y="635000"/>
            <a:ext cx="7619487" cy="343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128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44</cp:revision>
  <dcterms:created xsi:type="dcterms:W3CDTF">2004-09-21T10:26:12Z</dcterms:created>
  <dcterms:modified xsi:type="dcterms:W3CDTF">2019-12-08T19:05:03Z</dcterms:modified>
</cp:coreProperties>
</file>