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29"/>
  </p:normalViewPr>
  <p:slideViewPr>
    <p:cSldViewPr>
      <p:cViewPr varScale="1">
        <p:scale>
          <a:sx n="70" d="100"/>
          <a:sy n="70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D0532-8DDE-48CD-8287-275C21D05A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8030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F3B0D-8266-4394-94B9-4648F4AE24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12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BB5F-B52D-49E4-B68A-967A242F04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869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03BC1-982C-48CA-9057-38F64A05BF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850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0CE58-423A-4000-96D5-82E3BFA93C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994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10859-DD0D-4820-9D09-1C66E445273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445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29E-8C9D-4C48-B17D-E90DF0FAA6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794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70372-DBF6-4118-B6C3-8C63590CF0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8618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8BEC-BC5B-4943-A5A8-0E363F20ED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559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50BBF-D97B-4637-AEE5-BE8687C156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961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FEF9D-B52B-4CC3-ABA4-D18A0E5EBB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5242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B4AA8E7-61E9-45B3-BA71-E39DD73336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343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34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343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34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343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34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343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 (DNP)	t. A. Vreugdenhil;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343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44</cp:revision>
  <dcterms:created xsi:type="dcterms:W3CDTF">2004-09-21T10:26:12Z</dcterms:created>
  <dcterms:modified xsi:type="dcterms:W3CDTF">2019-11-09T12:29:54Z</dcterms:modified>
</cp:coreProperties>
</file>