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E705DD-CF71-42E8-9F22-067ED11F0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13AA308-0542-471A-870B-21BBF9E72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DAE2FA-B188-494F-B85B-EAB4327E8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715-BDD5-4A3C-87EF-8E622F4FD77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A91450-14BD-4B9C-8B60-9D529ADE9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045CCD-E4C7-4F16-81D3-35CEB8AA1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EF6C-4577-404C-9F25-9827D8D560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169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9E4C8B-890A-4FB1-BC0B-4381D54F3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874E081-C765-4DD3-8A1F-B316FDF56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F66191-1AFF-487B-8ACB-5F637E614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715-BDD5-4A3C-87EF-8E622F4FD77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56CF1C-3239-4611-A1CA-0DF02A76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91986C-75D7-4758-B615-D271EEC76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EF6C-4577-404C-9F25-9827D8D560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367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CDE84CB-689D-44B3-A0E2-F45890A934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7C0E821-4DE6-4BE0-8EF9-7D9AFCB0C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3FDA30-300F-4CDE-B8F8-5F0A9E42D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715-BDD5-4A3C-87EF-8E622F4FD77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28C25D-CA60-48B3-992E-29219AD03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5D83EE-5F16-4B11-8B6C-E22124AC5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EF6C-4577-404C-9F25-9827D8D560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308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DEBEB2-9F70-4AB4-986F-1030C4991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473A93-9337-42B3-98B4-BA89BC574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3291D4-535D-4332-A426-095D15579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715-BDD5-4A3C-87EF-8E622F4FD77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1E533D-3711-4129-8161-8F8C5F5E4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787EF0-8F38-4245-9F1C-D68A8ABA8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EF6C-4577-404C-9F25-9827D8D560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1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B7C714-4A9A-46EA-8895-E1EAE582F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3C0AE20-3ED6-42EB-A88C-833707695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6798B8-9A95-48FD-9D2F-CB0368FAA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715-BDD5-4A3C-87EF-8E622F4FD77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F5D575-BAD6-43E2-B323-BC3D745DD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B9FE93-F350-4E3B-AE25-A54928CD1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EF6C-4577-404C-9F25-9827D8D560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245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4D78C0-6672-4FD2-B32D-FEA65E5E5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F4C898-DC95-4D50-8E9E-B791B18D7C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64B84EF-DA58-4CE6-A563-03ED322CB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AEBBB1B-EBAD-4522-99D8-DCF843BA5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715-BDD5-4A3C-87EF-8E622F4FD77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C8C339E-0617-4139-956F-3E3D4A973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8D28158-E1B9-40A5-86E9-8FE8874C5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EF6C-4577-404C-9F25-9827D8D560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660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09400E-1AC1-4E00-B34E-D9FBE181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7543E1-7AD2-4092-8D05-6694ABA25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E353A6D-E85A-4873-BEAC-C0A06DE15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E5B7026-65CB-4470-8DE1-1C3675A94E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C07CAC2-A317-4DBF-A1D7-AF2C865FAB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8F36C21-8888-4B11-A531-0EF56728E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715-BDD5-4A3C-87EF-8E622F4FD77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DCC8500-80BC-4332-894D-E7257575D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2962643-AA63-4F4D-94EB-52E09F2E6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EF6C-4577-404C-9F25-9827D8D560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814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7D8A25-A58A-481D-89F0-9CCACCF60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A69A81C-C3AF-42B2-80A7-FD9C64269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715-BDD5-4A3C-87EF-8E622F4FD77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EF4182A-E1EA-44EE-92DA-327EF7E5E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E940D06-3C74-48E1-82AE-F0F691D1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EF6C-4577-404C-9F25-9827D8D560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4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414DFE7-0D2A-4BE6-9C9B-01F20BFA4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715-BDD5-4A3C-87EF-8E622F4FD77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54EDB75-12B7-432E-B3B2-5C1EF46AB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CFC4374-2496-4026-AFBA-23739DD8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EF6C-4577-404C-9F25-9827D8D560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603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9D5575-7E58-4458-BE9E-5656FE94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B3EA34-7F62-4E8E-8BA0-B3C1471C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787BDF3-8913-41FD-8584-801829B05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5A76943-886B-4679-8E04-F0E42EEFC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715-BDD5-4A3C-87EF-8E622F4FD77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23E5707-635D-4325-8752-03B5DB9D1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03F7DA8-BAE0-4391-BEF3-E8F9D897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EF6C-4577-404C-9F25-9827D8D560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5487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C22D65-DFC0-4C8C-8006-2858D5B1F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BF5BFCF-9A4C-4C1A-A10F-E4C3B68AD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2F132DE-801B-4F0E-B432-2796FE5D5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2BCB817-6868-4B35-9892-5E15C2B57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715-BDD5-4A3C-87EF-8E622F4FD77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B207006-2BA9-415A-A4B7-9E581518F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B05B4CA-73E5-4712-8CBF-2A3F8E2E9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EF6C-4577-404C-9F25-9827D8D560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557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75021D5-DCD9-4BA2-91FD-188607A4B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8726296-64C8-4BE7-8D10-A809C0268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4FFB5F-0661-49E4-B6C1-A1576283E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54715-BDD5-4A3C-87EF-8E622F4FD77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BE9F7F-A426-4C60-9B8D-F83113CB8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3245D1-CABA-4E81-8875-CAEEF630D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4EF6C-4577-404C-9F25-9827D8D560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543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377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377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377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377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377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377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377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377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128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2022-02-03T09:06:24Z</dcterms:created>
  <dcterms:modified xsi:type="dcterms:W3CDTF">2022-02-03T09:07:44Z</dcterms:modified>
</cp:coreProperties>
</file>