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1A0A94-9B24-4753-A86A-D9EC41DF3744}" v="22" dt="2020-02-10T09:22:20.4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971A0A94-9B24-4753-A86A-D9EC41DF3744}"/>
    <pc:docChg chg="modSld modMainMaster">
      <pc:chgData name="Jan Pieter Kuijper" userId="11dce61d2819b281" providerId="LiveId" clId="{971A0A94-9B24-4753-A86A-D9EC41DF3744}" dt="2020-02-10T09:22:20.451" v="21" actId="207"/>
      <pc:docMkLst>
        <pc:docMk/>
      </pc:docMkLst>
      <pc:sldChg chg="modSp setBg">
        <pc:chgData name="Jan Pieter Kuijper" userId="11dce61d2819b281" providerId="LiveId" clId="{971A0A94-9B24-4753-A86A-D9EC41DF3744}" dt="2020-02-10T09:21:48.374" v="13" actId="207"/>
        <pc:sldMkLst>
          <pc:docMk/>
          <pc:sldMk cId="0" sldId="258"/>
        </pc:sldMkLst>
        <pc:spChg chg="mod">
          <ac:chgData name="Jan Pieter Kuijper" userId="11dce61d2819b281" providerId="LiveId" clId="{971A0A94-9B24-4753-A86A-D9EC41DF3744}" dt="2020-02-10T09:21:48.374" v="13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971A0A94-9B24-4753-A86A-D9EC41DF3744}" dt="2020-02-10T09:19:40.053" v="0" actId="14826"/>
          <ac:picMkLst>
            <pc:docMk/>
            <pc:sldMk cId="0" sldId="258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971A0A94-9B24-4753-A86A-D9EC41DF3744}" dt="2020-02-10T09:21:52.030" v="14" actId="207"/>
        <pc:sldMkLst>
          <pc:docMk/>
          <pc:sldMk cId="3342935791" sldId="259"/>
        </pc:sldMkLst>
        <pc:spChg chg="mod">
          <ac:chgData name="Jan Pieter Kuijper" userId="11dce61d2819b281" providerId="LiveId" clId="{971A0A94-9B24-4753-A86A-D9EC41DF3744}" dt="2020-02-10T09:21:52.030" v="14" actId="207"/>
          <ac:spMkLst>
            <pc:docMk/>
            <pc:sldMk cId="3342935791" sldId="259"/>
            <ac:spMk id="2050" creationId="{00000000-0000-0000-0000-000000000000}"/>
          </ac:spMkLst>
        </pc:spChg>
        <pc:picChg chg="mod">
          <ac:chgData name="Jan Pieter Kuijper" userId="11dce61d2819b281" providerId="LiveId" clId="{971A0A94-9B24-4753-A86A-D9EC41DF3744}" dt="2020-02-10T09:19:51.814" v="1" actId="14826"/>
          <ac:picMkLst>
            <pc:docMk/>
            <pc:sldMk cId="3342935791" sldId="259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971A0A94-9B24-4753-A86A-D9EC41DF3744}" dt="2020-02-10T09:21:56.287" v="15" actId="207"/>
        <pc:sldMkLst>
          <pc:docMk/>
          <pc:sldMk cId="3758149970" sldId="260"/>
        </pc:sldMkLst>
        <pc:spChg chg="mod">
          <ac:chgData name="Jan Pieter Kuijper" userId="11dce61d2819b281" providerId="LiveId" clId="{971A0A94-9B24-4753-A86A-D9EC41DF3744}" dt="2020-02-10T09:21:56.287" v="15" actId="207"/>
          <ac:spMkLst>
            <pc:docMk/>
            <pc:sldMk cId="3758149970" sldId="260"/>
            <ac:spMk id="2050" creationId="{00000000-0000-0000-0000-000000000000}"/>
          </ac:spMkLst>
        </pc:spChg>
        <pc:picChg chg="mod">
          <ac:chgData name="Jan Pieter Kuijper" userId="11dce61d2819b281" providerId="LiveId" clId="{971A0A94-9B24-4753-A86A-D9EC41DF3744}" dt="2020-02-10T09:20:01.550" v="2" actId="14826"/>
          <ac:picMkLst>
            <pc:docMk/>
            <pc:sldMk cId="3758149970" sldId="260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971A0A94-9B24-4753-A86A-D9EC41DF3744}" dt="2020-02-10T09:22:00.238" v="16" actId="207"/>
        <pc:sldMkLst>
          <pc:docMk/>
          <pc:sldMk cId="1921019998" sldId="261"/>
        </pc:sldMkLst>
        <pc:spChg chg="mod">
          <ac:chgData name="Jan Pieter Kuijper" userId="11dce61d2819b281" providerId="LiveId" clId="{971A0A94-9B24-4753-A86A-D9EC41DF3744}" dt="2020-02-10T09:22:00.238" v="16" actId="207"/>
          <ac:spMkLst>
            <pc:docMk/>
            <pc:sldMk cId="1921019998" sldId="261"/>
            <ac:spMk id="2050" creationId="{00000000-0000-0000-0000-000000000000}"/>
          </ac:spMkLst>
        </pc:spChg>
        <pc:picChg chg="mod">
          <ac:chgData name="Jan Pieter Kuijper" userId="11dce61d2819b281" providerId="LiveId" clId="{971A0A94-9B24-4753-A86A-D9EC41DF3744}" dt="2020-02-10T09:20:36.314" v="5" actId="14826"/>
          <ac:picMkLst>
            <pc:docMk/>
            <pc:sldMk cId="1921019998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971A0A94-9B24-4753-A86A-D9EC41DF3744}" dt="2020-02-10T09:22:04.080" v="17" actId="207"/>
        <pc:sldMkLst>
          <pc:docMk/>
          <pc:sldMk cId="3823801237" sldId="262"/>
        </pc:sldMkLst>
        <pc:spChg chg="mod">
          <ac:chgData name="Jan Pieter Kuijper" userId="11dce61d2819b281" providerId="LiveId" clId="{971A0A94-9B24-4753-A86A-D9EC41DF3744}" dt="2020-02-10T09:22:04.080" v="17" actId="207"/>
          <ac:spMkLst>
            <pc:docMk/>
            <pc:sldMk cId="3823801237" sldId="262"/>
            <ac:spMk id="2050" creationId="{00000000-0000-0000-0000-000000000000}"/>
          </ac:spMkLst>
        </pc:spChg>
        <pc:picChg chg="mod">
          <ac:chgData name="Jan Pieter Kuijper" userId="11dce61d2819b281" providerId="LiveId" clId="{971A0A94-9B24-4753-A86A-D9EC41DF3744}" dt="2020-02-10T09:20:49.048" v="6" actId="14826"/>
          <ac:picMkLst>
            <pc:docMk/>
            <pc:sldMk cId="3823801237" sldId="262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971A0A94-9B24-4753-A86A-D9EC41DF3744}" dt="2020-02-10T09:22:08.025" v="18" actId="207"/>
        <pc:sldMkLst>
          <pc:docMk/>
          <pc:sldMk cId="3825857964" sldId="263"/>
        </pc:sldMkLst>
        <pc:spChg chg="mod">
          <ac:chgData name="Jan Pieter Kuijper" userId="11dce61d2819b281" providerId="LiveId" clId="{971A0A94-9B24-4753-A86A-D9EC41DF3744}" dt="2020-02-10T09:22:08.025" v="18" actId="207"/>
          <ac:spMkLst>
            <pc:docMk/>
            <pc:sldMk cId="3825857964" sldId="263"/>
            <ac:spMk id="2050" creationId="{00000000-0000-0000-0000-000000000000}"/>
          </ac:spMkLst>
        </pc:spChg>
        <pc:picChg chg="mod">
          <ac:chgData name="Jan Pieter Kuijper" userId="11dce61d2819b281" providerId="LiveId" clId="{971A0A94-9B24-4753-A86A-D9EC41DF3744}" dt="2020-02-10T09:20:58.583" v="7" actId="14826"/>
          <ac:picMkLst>
            <pc:docMk/>
            <pc:sldMk cId="3825857964" sldId="263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971A0A94-9B24-4753-A86A-D9EC41DF3744}" dt="2020-02-10T09:22:12.472" v="19" actId="207"/>
        <pc:sldMkLst>
          <pc:docMk/>
          <pc:sldMk cId="3846241007" sldId="264"/>
        </pc:sldMkLst>
        <pc:spChg chg="mod">
          <ac:chgData name="Jan Pieter Kuijper" userId="11dce61d2819b281" providerId="LiveId" clId="{971A0A94-9B24-4753-A86A-D9EC41DF3744}" dt="2020-02-10T09:22:12.472" v="19" actId="207"/>
          <ac:spMkLst>
            <pc:docMk/>
            <pc:sldMk cId="3846241007" sldId="264"/>
            <ac:spMk id="2050" creationId="{00000000-0000-0000-0000-000000000000}"/>
          </ac:spMkLst>
        </pc:spChg>
        <pc:picChg chg="mod">
          <ac:chgData name="Jan Pieter Kuijper" userId="11dce61d2819b281" providerId="LiveId" clId="{971A0A94-9B24-4753-A86A-D9EC41DF3744}" dt="2020-02-10T09:21:08.964" v="8" actId="14826"/>
          <ac:picMkLst>
            <pc:docMk/>
            <pc:sldMk cId="3846241007" sldId="264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971A0A94-9B24-4753-A86A-D9EC41DF3744}" dt="2020-02-10T09:22:16.592" v="20" actId="207"/>
        <pc:sldMkLst>
          <pc:docMk/>
          <pc:sldMk cId="1737157016" sldId="265"/>
        </pc:sldMkLst>
        <pc:spChg chg="mod">
          <ac:chgData name="Jan Pieter Kuijper" userId="11dce61d2819b281" providerId="LiveId" clId="{971A0A94-9B24-4753-A86A-D9EC41DF3744}" dt="2020-02-10T09:22:16.592" v="20" actId="207"/>
          <ac:spMkLst>
            <pc:docMk/>
            <pc:sldMk cId="1737157016" sldId="265"/>
            <ac:spMk id="2050" creationId="{00000000-0000-0000-0000-000000000000}"/>
          </ac:spMkLst>
        </pc:spChg>
        <pc:picChg chg="mod">
          <ac:chgData name="Jan Pieter Kuijper" userId="11dce61d2819b281" providerId="LiveId" clId="{971A0A94-9B24-4753-A86A-D9EC41DF3744}" dt="2020-02-10T09:21:18.936" v="9" actId="14826"/>
          <ac:picMkLst>
            <pc:docMk/>
            <pc:sldMk cId="1737157016" sldId="265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971A0A94-9B24-4753-A86A-D9EC41DF3744}" dt="2020-02-10T09:22:20.451" v="21" actId="207"/>
        <pc:sldMkLst>
          <pc:docMk/>
          <pc:sldMk cId="3933510249" sldId="266"/>
        </pc:sldMkLst>
        <pc:spChg chg="mod">
          <ac:chgData name="Jan Pieter Kuijper" userId="11dce61d2819b281" providerId="LiveId" clId="{971A0A94-9B24-4753-A86A-D9EC41DF3744}" dt="2020-02-10T09:22:20.451" v="21" actId="207"/>
          <ac:spMkLst>
            <pc:docMk/>
            <pc:sldMk cId="3933510249" sldId="266"/>
            <ac:spMk id="2050" creationId="{00000000-0000-0000-0000-000000000000}"/>
          </ac:spMkLst>
        </pc:spChg>
        <pc:picChg chg="mod">
          <ac:chgData name="Jan Pieter Kuijper" userId="11dce61d2819b281" providerId="LiveId" clId="{971A0A94-9B24-4753-A86A-D9EC41DF3744}" dt="2020-02-10T09:21:30.436" v="10" actId="14826"/>
          <ac:picMkLst>
            <pc:docMk/>
            <pc:sldMk cId="3933510249" sldId="266"/>
            <ac:picMk id="3" creationId="{00000000-0000-0000-0000-000000000000}"/>
          </ac:picMkLst>
        </pc:picChg>
      </pc:sldChg>
      <pc:sldMasterChg chg="setBg modSldLayout">
        <pc:chgData name="Jan Pieter Kuijper" userId="11dce61d2819b281" providerId="LiveId" clId="{971A0A94-9B24-4753-A86A-D9EC41DF3744}" dt="2020-02-10T09:21:42.612" v="12"/>
        <pc:sldMasterMkLst>
          <pc:docMk/>
          <pc:sldMasterMk cId="0" sldId="2147483648"/>
        </pc:sldMasterMkLst>
        <pc:sldLayoutChg chg="setBg">
          <pc:chgData name="Jan Pieter Kuijper" userId="11dce61d2819b281" providerId="LiveId" clId="{971A0A94-9B24-4753-A86A-D9EC41DF3744}" dt="2020-02-10T09:21:42.612" v="12"/>
          <pc:sldLayoutMkLst>
            <pc:docMk/>
            <pc:sldMasterMk cId="0" sldId="2147483648"/>
            <pc:sldLayoutMk cId="432513182" sldId="2147483649"/>
          </pc:sldLayoutMkLst>
        </pc:sldLayoutChg>
        <pc:sldLayoutChg chg="setBg">
          <pc:chgData name="Jan Pieter Kuijper" userId="11dce61d2819b281" providerId="LiveId" clId="{971A0A94-9B24-4753-A86A-D9EC41DF3744}" dt="2020-02-10T09:21:42.612" v="12"/>
          <pc:sldLayoutMkLst>
            <pc:docMk/>
            <pc:sldMasterMk cId="0" sldId="2147483648"/>
            <pc:sldLayoutMk cId="3798619360" sldId="2147483650"/>
          </pc:sldLayoutMkLst>
        </pc:sldLayoutChg>
        <pc:sldLayoutChg chg="setBg">
          <pc:chgData name="Jan Pieter Kuijper" userId="11dce61d2819b281" providerId="LiveId" clId="{971A0A94-9B24-4753-A86A-D9EC41DF3744}" dt="2020-02-10T09:21:42.612" v="12"/>
          <pc:sldLayoutMkLst>
            <pc:docMk/>
            <pc:sldMasterMk cId="0" sldId="2147483648"/>
            <pc:sldLayoutMk cId="3076217647" sldId="2147483651"/>
          </pc:sldLayoutMkLst>
        </pc:sldLayoutChg>
        <pc:sldLayoutChg chg="setBg">
          <pc:chgData name="Jan Pieter Kuijper" userId="11dce61d2819b281" providerId="LiveId" clId="{971A0A94-9B24-4753-A86A-D9EC41DF3744}" dt="2020-02-10T09:21:42.612" v="12"/>
          <pc:sldLayoutMkLst>
            <pc:docMk/>
            <pc:sldMasterMk cId="0" sldId="2147483648"/>
            <pc:sldLayoutMk cId="498380747" sldId="2147483652"/>
          </pc:sldLayoutMkLst>
        </pc:sldLayoutChg>
        <pc:sldLayoutChg chg="setBg">
          <pc:chgData name="Jan Pieter Kuijper" userId="11dce61d2819b281" providerId="LiveId" clId="{971A0A94-9B24-4753-A86A-D9EC41DF3744}" dt="2020-02-10T09:21:42.612" v="12"/>
          <pc:sldLayoutMkLst>
            <pc:docMk/>
            <pc:sldMasterMk cId="0" sldId="2147483648"/>
            <pc:sldLayoutMk cId="2349012768" sldId="2147483653"/>
          </pc:sldLayoutMkLst>
        </pc:sldLayoutChg>
        <pc:sldLayoutChg chg="setBg">
          <pc:chgData name="Jan Pieter Kuijper" userId="11dce61d2819b281" providerId="LiveId" clId="{971A0A94-9B24-4753-A86A-D9EC41DF3744}" dt="2020-02-10T09:21:42.612" v="12"/>
          <pc:sldLayoutMkLst>
            <pc:docMk/>
            <pc:sldMasterMk cId="0" sldId="2147483648"/>
            <pc:sldLayoutMk cId="3874881624" sldId="2147483654"/>
          </pc:sldLayoutMkLst>
        </pc:sldLayoutChg>
        <pc:sldLayoutChg chg="setBg">
          <pc:chgData name="Jan Pieter Kuijper" userId="11dce61d2819b281" providerId="LiveId" clId="{971A0A94-9B24-4753-A86A-D9EC41DF3744}" dt="2020-02-10T09:21:42.612" v="12"/>
          <pc:sldLayoutMkLst>
            <pc:docMk/>
            <pc:sldMasterMk cId="0" sldId="2147483648"/>
            <pc:sldLayoutMk cId="3996595486" sldId="2147483655"/>
          </pc:sldLayoutMkLst>
        </pc:sldLayoutChg>
        <pc:sldLayoutChg chg="setBg">
          <pc:chgData name="Jan Pieter Kuijper" userId="11dce61d2819b281" providerId="LiveId" clId="{971A0A94-9B24-4753-A86A-D9EC41DF3744}" dt="2020-02-10T09:21:42.612" v="12"/>
          <pc:sldLayoutMkLst>
            <pc:docMk/>
            <pc:sldMasterMk cId="0" sldId="2147483648"/>
            <pc:sldLayoutMk cId="2508217317" sldId="2147483656"/>
          </pc:sldLayoutMkLst>
        </pc:sldLayoutChg>
        <pc:sldLayoutChg chg="setBg">
          <pc:chgData name="Jan Pieter Kuijper" userId="11dce61d2819b281" providerId="LiveId" clId="{971A0A94-9B24-4753-A86A-D9EC41DF3744}" dt="2020-02-10T09:21:42.612" v="12"/>
          <pc:sldLayoutMkLst>
            <pc:docMk/>
            <pc:sldMasterMk cId="0" sldId="2147483648"/>
            <pc:sldLayoutMk cId="4188597608" sldId="2147483657"/>
          </pc:sldLayoutMkLst>
        </pc:sldLayoutChg>
        <pc:sldLayoutChg chg="setBg">
          <pc:chgData name="Jan Pieter Kuijper" userId="11dce61d2819b281" providerId="LiveId" clId="{971A0A94-9B24-4753-A86A-D9EC41DF3744}" dt="2020-02-10T09:21:42.612" v="12"/>
          <pc:sldLayoutMkLst>
            <pc:docMk/>
            <pc:sldMasterMk cId="0" sldId="2147483648"/>
            <pc:sldLayoutMk cId="1287761364" sldId="2147483658"/>
          </pc:sldLayoutMkLst>
        </pc:sldLayoutChg>
        <pc:sldLayoutChg chg="setBg">
          <pc:chgData name="Jan Pieter Kuijper" userId="11dce61d2819b281" providerId="LiveId" clId="{971A0A94-9B24-4753-A86A-D9EC41DF3744}" dt="2020-02-10T09:21:42.612" v="12"/>
          <pc:sldLayoutMkLst>
            <pc:docMk/>
            <pc:sldMasterMk cId="0" sldId="2147483648"/>
            <pc:sldLayoutMk cId="284638002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2CF7-D8C9-4099-B3A6-A10A994C75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251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3B21-A9A3-4ADC-8B5F-F5984A3DC9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776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45833-8C1A-47ED-ADD4-13C3F1644D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4638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B212C-E03A-4C56-AD4E-072635E7482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861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4A01-6432-4BC6-8008-077F9B60650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621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8C3EA-AA94-4A7B-A2BA-386C8F1997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838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248E9-DFDE-4F92-B539-639712465E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901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54340-5D46-4A0E-9287-9A2ABF0732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7488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EB5EC-AAA8-46A8-A9F6-D3AACF9A85C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659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CFD2-6242-4312-B827-FD40A36168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821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6058-E726-4081-88B9-21A6CCDB25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859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4DB971A-12D8-4514-887F-8EDBD90F94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59 (DNP) 	t. J.P. Kuijper;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947"/>
            <a:ext cx="9017000" cy="4319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59 (DNP) 	t. J.P. Kuijper;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914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935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59 (DNP) 	t. J.P. Kuijper;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947"/>
            <a:ext cx="9017000" cy="4319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149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59 (DNP) 	t. J.P. Kuijper;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886" y="634999"/>
            <a:ext cx="9016228" cy="4258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019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59 (DNP) 	t. J.P. Kuijper;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947"/>
            <a:ext cx="9017000" cy="4319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801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59 (DNP) 	t. J.P. Kuijper;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914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857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59 (DNP) 	t. J.P. Kuijper;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482"/>
            <a:ext cx="9017000" cy="4258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241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59 (DNP) 	t. J.P. Kuijper;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886" y="634999"/>
            <a:ext cx="9016228" cy="4258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157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59 (DNP) 	t. J.P. Kuijper; m. Genève 1562 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273"/>
            <a:ext cx="9017000" cy="4319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510249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162</Words>
  <Application>Microsoft Office PowerPoint</Application>
  <PresentationFormat>Diavoorstelling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48</cp:revision>
  <dcterms:created xsi:type="dcterms:W3CDTF">2004-09-21T10:26:12Z</dcterms:created>
  <dcterms:modified xsi:type="dcterms:W3CDTF">2020-02-10T09:22:21Z</dcterms:modified>
</cp:coreProperties>
</file>