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7DE16-A096-44F8-A9AC-764C3E45E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563393-5C50-4870-A271-E8428609C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5D08A0-A208-4E5B-8BBD-0C4ED5B5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26C334-5741-4AB6-B9EC-7C0CC6B3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933178-107E-430E-801F-210CA197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0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F0009-2DCE-4D8A-A98E-0E386C60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BF39F7-47D3-4DF1-A3F8-7B6CA16F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DCDC55-B191-4E4B-AE0C-FF968402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650B35-F52F-4E5B-8BDC-4F6C935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71486A-B017-4806-A867-980F03F9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29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3763BA-E313-4942-9E3C-6B430EB2F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0B774-24E3-47B0-A283-F2E7C6350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962F54-D31F-4B3B-B9FB-5B41F79C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0814BD-41EF-4A80-832F-AD71763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CF2043-64CD-483B-A258-2257C87B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31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BFD41-D26B-43FD-B2E6-321DF69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504BC6-C2E1-4D31-AA5E-126F58A68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7220CF-5F64-4F6C-9E10-E431EA44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0BBA24-4750-4B40-BDBB-D3F3CDC2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C72CF6-1D3E-49B7-BD22-01C906B1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77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49457-A8AD-4C49-915E-EEB02C5A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3F486-F6F8-44C5-AD93-3FCDA6D8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F69DD2-16CE-416D-BD56-B641DC4A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E91F0-16C4-4293-8E78-88D98D92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19FBB8-0044-4888-8167-114CCE24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AFE4E-C546-4C67-B430-B10B7C6C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276941-9036-4D61-B16B-DB5E1547B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2112FF-7EC7-4F1D-97AA-081FBA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364A23-11C5-4EB5-8528-0CBEFEE1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DD3276-B41F-4369-859D-D6783A3C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9190CF-C008-4FFD-9953-EA0855A3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34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19C09-9353-4E80-BAF3-3D37A833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EDB78C-AEF2-4FDC-89FA-5F06B8085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95E037-030F-41CE-880E-D69EB5075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385D8C-B301-4299-BB46-7A5D5C506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2B3920-C355-4075-ABD4-28CE89E33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FF8C302-60A3-4133-B9B0-08A04B96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341DA39-EAB5-4ECE-93DF-75C4C24E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C7C5ED8-5043-4CF3-B6BA-76E47843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0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AA1A9-9AE4-425B-9515-B9A49F68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538EC03-954E-4193-A395-547A6AE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34C9C3-F981-4A75-AF16-06FA7C66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030B29-7074-46E2-8AD7-7615D751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9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603B15-0BEA-42B6-AB57-676E74FC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711899-A196-4DCE-ADEB-A4D18163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217C9B-7329-42AA-8666-653BABD2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999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FE875-FCD2-4C89-9826-87BBE9A9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D2CEF7-ED9A-458E-A059-BA47DE4F3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69EAB7-C643-4F34-A191-E78F6E846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EAA8AE-D9B5-4F6D-88CB-9DD18F53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1F0B73-1359-4388-A904-FC7CC0F4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543AC4-5CAA-47E8-986F-56EAB34D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45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F45ED-2D09-4FEC-8DCD-03ACBFEB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87F1AC-4C3E-45F9-A66B-27629F6CC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2E3950-A5C1-43F4-B6C2-61AA73D09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589CFF-1424-4637-8830-43EF2F62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109BCF-B6FE-493B-BB31-A55DB57C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BA311B-442F-449F-9880-D19A2A99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33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B7BBB84-272C-4748-BB1E-48E56C67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E8AC68-0D65-47A7-8C99-956A994F3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3150CE-FDFD-4B16-998C-1B377C78B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8879-0F21-4298-82E0-082EA878A8C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91DD2B-C9CC-4C77-9347-D77689388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D21BEC-C0F3-4698-8E9A-A755491CE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7B9D-C767-481D-8FB5-F5E812D771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75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4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0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4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5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102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2022-02-05T09:31:12Z</dcterms:created>
  <dcterms:modified xsi:type="dcterms:W3CDTF">2022-02-05T09:31:52Z</dcterms:modified>
</cp:coreProperties>
</file>