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EABAA-FA8F-4DE1-8BF6-097E98C7B879}" v="18" dt="2020-01-02T16:33:46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721EABAA-FA8F-4DE1-8BF6-097E98C7B879}"/>
    <pc:docChg chg="modSld modMainMaster">
      <pc:chgData name="Jan Pieter Kuijper" userId="11dce61d2819b281" providerId="LiveId" clId="{721EABAA-FA8F-4DE1-8BF6-097E98C7B879}" dt="2020-01-02T16:33:46.873" v="17" actId="207"/>
      <pc:docMkLst>
        <pc:docMk/>
      </pc:docMkLst>
      <pc:sldChg chg="modSp setBg">
        <pc:chgData name="Jan Pieter Kuijper" userId="11dce61d2819b281" providerId="LiveId" clId="{721EABAA-FA8F-4DE1-8BF6-097E98C7B879}" dt="2020-01-02T16:33:13.672" v="10" actId="207"/>
        <pc:sldMkLst>
          <pc:docMk/>
          <pc:sldMk cId="0" sldId="258"/>
        </pc:sldMkLst>
        <pc:spChg chg="mod">
          <ac:chgData name="Jan Pieter Kuijper" userId="11dce61d2819b281" providerId="LiveId" clId="{721EABAA-FA8F-4DE1-8BF6-097E98C7B879}" dt="2020-01-02T16:33:13.672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1:31.35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18.577" v="11" actId="207"/>
        <pc:sldMkLst>
          <pc:docMk/>
          <pc:sldMk cId="0" sldId="259"/>
        </pc:sldMkLst>
        <pc:spChg chg="mod">
          <ac:chgData name="Jan Pieter Kuijper" userId="11dce61d2819b281" providerId="LiveId" clId="{721EABAA-FA8F-4DE1-8BF6-097E98C7B879}" dt="2020-01-02T16:33:18.577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1:42.867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22.893" v="12" actId="207"/>
        <pc:sldMkLst>
          <pc:docMk/>
          <pc:sldMk cId="0" sldId="260"/>
        </pc:sldMkLst>
        <pc:spChg chg="mod">
          <ac:chgData name="Jan Pieter Kuijper" userId="11dce61d2819b281" providerId="LiveId" clId="{721EABAA-FA8F-4DE1-8BF6-097E98C7B879}" dt="2020-01-02T16:33:22.893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1:54.64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27.275" v="13" actId="207"/>
        <pc:sldMkLst>
          <pc:docMk/>
          <pc:sldMk cId="0" sldId="261"/>
        </pc:sldMkLst>
        <pc:spChg chg="mod">
          <ac:chgData name="Jan Pieter Kuijper" userId="11dce61d2819b281" providerId="LiveId" clId="{721EABAA-FA8F-4DE1-8BF6-097E98C7B879}" dt="2020-01-02T16:33:27.275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2:06.633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32.537" v="14" actId="207"/>
        <pc:sldMkLst>
          <pc:docMk/>
          <pc:sldMk cId="0" sldId="262"/>
        </pc:sldMkLst>
        <pc:spChg chg="mod">
          <ac:chgData name="Jan Pieter Kuijper" userId="11dce61d2819b281" providerId="LiveId" clId="{721EABAA-FA8F-4DE1-8BF6-097E98C7B879}" dt="2020-01-02T16:33:32.537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2:20.899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38.205" v="15" actId="207"/>
        <pc:sldMkLst>
          <pc:docMk/>
          <pc:sldMk cId="0" sldId="263"/>
        </pc:sldMkLst>
        <pc:spChg chg="mod">
          <ac:chgData name="Jan Pieter Kuijper" userId="11dce61d2819b281" providerId="LiveId" clId="{721EABAA-FA8F-4DE1-8BF6-097E98C7B879}" dt="2020-01-02T16:33:38.205" v="15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2:31.685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42.469" v="16" actId="207"/>
        <pc:sldMkLst>
          <pc:docMk/>
          <pc:sldMk cId="0" sldId="264"/>
        </pc:sldMkLst>
        <pc:spChg chg="mod">
          <ac:chgData name="Jan Pieter Kuijper" userId="11dce61d2819b281" providerId="LiveId" clId="{721EABAA-FA8F-4DE1-8BF6-097E98C7B879}" dt="2020-01-02T16:33:42.469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2:43.767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1EABAA-FA8F-4DE1-8BF6-097E98C7B879}" dt="2020-01-02T16:33:46.873" v="17" actId="207"/>
        <pc:sldMkLst>
          <pc:docMk/>
          <pc:sldMk cId="0" sldId="265"/>
        </pc:sldMkLst>
        <pc:spChg chg="mod">
          <ac:chgData name="Jan Pieter Kuijper" userId="11dce61d2819b281" providerId="LiveId" clId="{721EABAA-FA8F-4DE1-8BF6-097E98C7B879}" dt="2020-01-02T16:33:46.873" v="17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721EABAA-FA8F-4DE1-8BF6-097E98C7B879}" dt="2020-01-02T16:32:55.079" v="7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721EABAA-FA8F-4DE1-8BF6-097E98C7B879}" dt="2020-01-02T16:33:08.365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2253182098" sldId="2147483649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124673082" sldId="2147483650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3477454431" sldId="2147483651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4221343316" sldId="2147483652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2324748530" sldId="2147483653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3458426439" sldId="2147483654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719813629" sldId="2147483655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563081912" sldId="2147483656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4010907666" sldId="2147483657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1430818329" sldId="2147483658"/>
          </pc:sldLayoutMkLst>
        </pc:sldLayoutChg>
        <pc:sldLayoutChg chg="setBg">
          <pc:chgData name="Jan Pieter Kuijper" userId="11dce61d2819b281" providerId="LiveId" clId="{721EABAA-FA8F-4DE1-8BF6-097E98C7B879}" dt="2020-01-02T16:33:08.365" v="9"/>
          <pc:sldLayoutMkLst>
            <pc:docMk/>
            <pc:sldMasterMk cId="0" sldId="2147483648"/>
            <pc:sldLayoutMk cId="35628387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DF5C6-3EA2-4AEC-BC83-63EE995BAD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31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EB47-0331-4A5E-AD3E-1B366AD139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08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70E-A5E8-4D4C-AF37-1B2E6A6E70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83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AB918-4B02-4514-8FD3-152DEB502F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67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54BC-9D36-43A8-B9B5-2B0F7DF441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7745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324E-AD18-48CA-B1CA-89890407D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13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A479-62B5-4BAD-9FDC-08B926E42F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47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8EE2-6017-42FB-8B7D-3CB36B6C5A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84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581A6-86B5-404D-A687-1B5E6B6475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981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55BC-05FE-42BB-8277-9850CA35C2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08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37AB-D9C5-486C-95BE-3FE5D36DE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090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6B5E15-48F0-4CCF-94CB-DA06BA46B7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00" y="635105"/>
            <a:ext cx="8636000" cy="220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00" y="635435"/>
            <a:ext cx="8636000" cy="225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2020-01-02T16:33:48Z</dcterms:modified>
</cp:coreProperties>
</file>