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DF5C6-3EA2-4AEC-BC83-63EE995BAD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318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EB47-0331-4A5E-AD3E-1B366AD139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081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970E-A5E8-4D4C-AF37-1B2E6A6E70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283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AB918-4B02-4514-8FD3-152DEB502F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67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F54BC-9D36-43A8-B9B5-2B0F7DF441C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7745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324E-AD18-48CA-B1CA-89890407D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13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A479-62B5-4BAD-9FDC-08B926E42F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474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E8EE2-6017-42FB-8B7D-3CB36B6C5A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584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581A6-86B5-404D-A687-1B5E6B6475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981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555BC-05FE-42BB-8277-9850CA35C2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308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37AB-D9C5-486C-95BE-3FE5D36DE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1090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76B5E15-48F0-4CCF-94CB-DA06BA46B7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0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2020-01-02T16:25:07Z</dcterms:modified>
</cp:coreProperties>
</file>